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25" r:id="rId2"/>
    <p:sldId id="757" r:id="rId3"/>
    <p:sldId id="726" r:id="rId4"/>
    <p:sldId id="736" r:id="rId5"/>
    <p:sldId id="751" r:id="rId6"/>
    <p:sldId id="700" r:id="rId7"/>
    <p:sldId id="752" r:id="rId8"/>
    <p:sldId id="743" r:id="rId9"/>
    <p:sldId id="742" r:id="rId10"/>
    <p:sldId id="493" r:id="rId11"/>
    <p:sldId id="748" r:id="rId12"/>
    <p:sldId id="753" r:id="rId13"/>
    <p:sldId id="633" r:id="rId14"/>
    <p:sldId id="698" r:id="rId15"/>
    <p:sldId id="746" r:id="rId16"/>
    <p:sldId id="755" r:id="rId17"/>
    <p:sldId id="504" r:id="rId18"/>
    <p:sldId id="756" r:id="rId19"/>
    <p:sldId id="744" r:id="rId20"/>
    <p:sldId id="749" r:id="rId21"/>
    <p:sldId id="754" r:id="rId22"/>
    <p:sldId id="740" r:id="rId23"/>
    <p:sldId id="758" r:id="rId24"/>
    <p:sldId id="750" r:id="rId25"/>
    <p:sldId id="759" r:id="rId26"/>
    <p:sldId id="468"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p:restoredTop sz="96271"/>
  </p:normalViewPr>
  <p:slideViewPr>
    <p:cSldViewPr snapToGrid="0" snapToObjects="1">
      <p:cViewPr varScale="1">
        <p:scale>
          <a:sx n="145" d="100"/>
          <a:sy n="145" d="100"/>
        </p:scale>
        <p:origin x="1616" y="1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FF59776A-35A7-8E42-AC94-9E8D927758E8}"/>
    <pc:docChg chg="addSld modSld sldOrd">
      <pc:chgData name="Jim Fleming" userId="161791bae1afb603" providerId="LiveId" clId="{FF59776A-35A7-8E42-AC94-9E8D927758E8}" dt="2023-12-09T21:35:18.696" v="68" actId="20578"/>
      <pc:docMkLst>
        <pc:docMk/>
      </pc:docMkLst>
      <pc:sldChg chg="modSp mod">
        <pc:chgData name="Jim Fleming" userId="161791bae1afb603" providerId="LiveId" clId="{FF59776A-35A7-8E42-AC94-9E8D927758E8}" dt="2023-12-04T01:55:32.378" v="1" actId="20577"/>
        <pc:sldMkLst>
          <pc:docMk/>
          <pc:sldMk cId="1168562675" sldId="631"/>
        </pc:sldMkLst>
      </pc:sldChg>
      <pc:sldChg chg="modSp mod ord">
        <pc:chgData name="Jim Fleming" userId="161791bae1afb603" providerId="LiveId" clId="{FF59776A-35A7-8E42-AC94-9E8D927758E8}" dt="2023-12-09T21:35:18.696" v="68" actId="20578"/>
        <pc:sldMkLst>
          <pc:docMk/>
          <pc:sldMk cId="1135494223" sldId="635"/>
        </pc:sldMkLst>
      </pc:sldChg>
      <pc:sldChg chg="modSp mod">
        <pc:chgData name="Jim Fleming" userId="161791bae1afb603" providerId="LiveId" clId="{FF59776A-35A7-8E42-AC94-9E8D927758E8}" dt="2023-12-04T01:55:58.472" v="8"/>
        <pc:sldMkLst>
          <pc:docMk/>
          <pc:sldMk cId="4070070019" sldId="636"/>
        </pc:sldMkLst>
      </pc:sldChg>
      <pc:sldChg chg="modSp mod">
        <pc:chgData name="Jim Fleming" userId="161791bae1afb603" providerId="LiveId" clId="{FF59776A-35A7-8E42-AC94-9E8D927758E8}" dt="2023-12-04T01:56:00.849" v="9"/>
        <pc:sldMkLst>
          <pc:docMk/>
          <pc:sldMk cId="1513943954" sldId="637"/>
        </pc:sldMkLst>
      </pc:sldChg>
      <pc:sldChg chg="modSp add mod ord modShow">
        <pc:chgData name="Jim Fleming" userId="161791bae1afb603" providerId="LiveId" clId="{FF59776A-35A7-8E42-AC94-9E8D927758E8}" dt="2023-12-09T21:14:48.144" v="13"/>
        <pc:sldMkLst>
          <pc:docMk/>
          <pc:sldMk cId="3823209500" sldId="638"/>
        </pc:sldMkLst>
      </pc:sldChg>
      <pc:sldChg chg="addSp delSp modSp add mod">
        <pc:chgData name="Jim Fleming" userId="161791bae1afb603" providerId="LiveId" clId="{FF59776A-35A7-8E42-AC94-9E8D927758E8}" dt="2023-12-09T21:25:56.810" v="64" actId="20577"/>
        <pc:sldMkLst>
          <pc:docMk/>
          <pc:sldMk cId="1987520512" sldId="639"/>
        </pc:sldMkLst>
      </pc:sldChg>
      <pc:sldChg chg="add">
        <pc:chgData name="Jim Fleming" userId="161791bae1afb603" providerId="LiveId" clId="{FF59776A-35A7-8E42-AC94-9E8D927758E8}" dt="2023-12-09T21:35:12.579" v="65" actId="2890"/>
        <pc:sldMkLst>
          <pc:docMk/>
          <pc:sldMk cId="1089232977" sldId="640"/>
        </pc:sldMkLst>
      </pc:sldChg>
      <pc:sldChg chg="add ord">
        <pc:chgData name="Jim Fleming" userId="161791bae1afb603" providerId="LiveId" clId="{FF59776A-35A7-8E42-AC94-9E8D927758E8}" dt="2023-12-09T21:35:16.491" v="67" actId="20578"/>
        <pc:sldMkLst>
          <pc:docMk/>
          <pc:sldMk cId="3849771638" sldId="641"/>
        </pc:sldMkLst>
      </pc:sldChg>
    </pc:docChg>
  </pc:docChgLst>
  <pc:docChgLst>
    <pc:chgData name="Jim Fleming" userId="161791bae1afb603" providerId="LiveId" clId="{83F492FC-31BB-2E47-B019-2BF70B9743A8}"/>
    <pc:docChg chg="undo custSel addSld delSld modSld sldOrd">
      <pc:chgData name="Jim Fleming" userId="161791bae1afb603" providerId="LiveId" clId="{83F492FC-31BB-2E47-B019-2BF70B9743A8}" dt="2024-07-20T15:43:22.106" v="60" actId="6549"/>
      <pc:docMkLst>
        <pc:docMk/>
      </pc:docMkLst>
      <pc:sldChg chg="modSp mod">
        <pc:chgData name="Jim Fleming" userId="161791bae1afb603" providerId="LiveId" clId="{83F492FC-31BB-2E47-B019-2BF70B9743A8}" dt="2024-07-20T15:43:15.640" v="59" actId="20577"/>
        <pc:sldMkLst>
          <pc:docMk/>
          <pc:sldMk cId="189513369" sldId="583"/>
        </pc:sldMkLst>
      </pc:sldChg>
      <pc:sldChg chg="modSp mod">
        <pc:chgData name="Jim Fleming" userId="161791bae1afb603" providerId="LiveId" clId="{83F492FC-31BB-2E47-B019-2BF70B9743A8}" dt="2024-07-20T15:41:04.228" v="5" actId="20577"/>
        <pc:sldMkLst>
          <pc:docMk/>
          <pc:sldMk cId="384459236" sldId="666"/>
        </pc:sldMkLst>
      </pc:sldChg>
      <pc:sldChg chg="del">
        <pc:chgData name="Jim Fleming" userId="161791bae1afb603" providerId="LiveId" clId="{83F492FC-31BB-2E47-B019-2BF70B9743A8}" dt="2024-07-20T15:42:04.687" v="33" actId="2696"/>
        <pc:sldMkLst>
          <pc:docMk/>
          <pc:sldMk cId="2479057512" sldId="680"/>
        </pc:sldMkLst>
      </pc:sldChg>
      <pc:sldChg chg="del">
        <pc:chgData name="Jim Fleming" userId="161791bae1afb603" providerId="LiveId" clId="{83F492FC-31BB-2E47-B019-2BF70B9743A8}" dt="2024-07-20T15:42:05.081" v="34" actId="2696"/>
        <pc:sldMkLst>
          <pc:docMk/>
          <pc:sldMk cId="3079934997" sldId="681"/>
        </pc:sldMkLst>
      </pc:sldChg>
      <pc:sldChg chg="del">
        <pc:chgData name="Jim Fleming" userId="161791bae1afb603" providerId="LiveId" clId="{83F492FC-31BB-2E47-B019-2BF70B9743A8}" dt="2024-07-20T15:42:06.323" v="36" actId="2696"/>
        <pc:sldMkLst>
          <pc:docMk/>
          <pc:sldMk cId="2527284404" sldId="682"/>
        </pc:sldMkLst>
      </pc:sldChg>
      <pc:sldChg chg="del">
        <pc:chgData name="Jim Fleming" userId="161791bae1afb603" providerId="LiveId" clId="{83F492FC-31BB-2E47-B019-2BF70B9743A8}" dt="2024-07-20T15:42:06.937" v="37" actId="2696"/>
        <pc:sldMkLst>
          <pc:docMk/>
          <pc:sldMk cId="1873440147" sldId="683"/>
        </pc:sldMkLst>
      </pc:sldChg>
      <pc:sldChg chg="del">
        <pc:chgData name="Jim Fleming" userId="161791bae1afb603" providerId="LiveId" clId="{83F492FC-31BB-2E47-B019-2BF70B9743A8}" dt="2024-07-20T15:42:05.886" v="35" actId="2696"/>
        <pc:sldMkLst>
          <pc:docMk/>
          <pc:sldMk cId="3027385624" sldId="684"/>
        </pc:sldMkLst>
      </pc:sldChg>
      <pc:sldChg chg="del">
        <pc:chgData name="Jim Fleming" userId="161791bae1afb603" providerId="LiveId" clId="{83F492FC-31BB-2E47-B019-2BF70B9743A8}" dt="2024-07-20T15:42:07.418" v="38" actId="2696"/>
        <pc:sldMkLst>
          <pc:docMk/>
          <pc:sldMk cId="3246882238" sldId="685"/>
        </pc:sldMkLst>
      </pc:sldChg>
      <pc:sldChg chg="del">
        <pc:chgData name="Jim Fleming" userId="161791bae1afb603" providerId="LiveId" clId="{83F492FC-31BB-2E47-B019-2BF70B9743A8}" dt="2024-07-20T15:42:07.920" v="39" actId="2696"/>
        <pc:sldMkLst>
          <pc:docMk/>
          <pc:sldMk cId="3410655889" sldId="686"/>
        </pc:sldMkLst>
      </pc:sldChg>
      <pc:sldChg chg="del">
        <pc:chgData name="Jim Fleming" userId="161791bae1afb603" providerId="LiveId" clId="{83F492FC-31BB-2E47-B019-2BF70B9743A8}" dt="2024-07-20T15:42:08.321" v="40" actId="2696"/>
        <pc:sldMkLst>
          <pc:docMk/>
          <pc:sldMk cId="182023848" sldId="687"/>
        </pc:sldMkLst>
      </pc:sldChg>
      <pc:sldChg chg="del">
        <pc:chgData name="Jim Fleming" userId="161791bae1afb603" providerId="LiveId" clId="{83F492FC-31BB-2E47-B019-2BF70B9743A8}" dt="2024-07-20T15:42:08.850" v="41" actId="2696"/>
        <pc:sldMkLst>
          <pc:docMk/>
          <pc:sldMk cId="3781735347" sldId="688"/>
        </pc:sldMkLst>
      </pc:sldChg>
      <pc:sldChg chg="del">
        <pc:chgData name="Jim Fleming" userId="161791bae1afb603" providerId="LiveId" clId="{83F492FC-31BB-2E47-B019-2BF70B9743A8}" dt="2024-07-20T15:42:10.016" v="42" actId="2696"/>
        <pc:sldMkLst>
          <pc:docMk/>
          <pc:sldMk cId="1573634969" sldId="689"/>
        </pc:sldMkLst>
      </pc:sldChg>
      <pc:sldChg chg="modSp add mod">
        <pc:chgData name="Jim Fleming" userId="161791bae1afb603" providerId="LiveId" clId="{83F492FC-31BB-2E47-B019-2BF70B9743A8}" dt="2024-07-20T15:43:22.106" v="60" actId="6549"/>
        <pc:sldMkLst>
          <pc:docMk/>
          <pc:sldMk cId="78131488" sldId="690"/>
        </pc:sldMkLst>
      </pc:sldChg>
      <pc:sldChg chg="add ord">
        <pc:chgData name="Jim Fleming" userId="161791bae1afb603" providerId="LiveId" clId="{83F492FC-31BB-2E47-B019-2BF70B9743A8}" dt="2024-07-20T15:42:14.928" v="44" actId="20578"/>
        <pc:sldMkLst>
          <pc:docMk/>
          <pc:sldMk cId="144010969" sldId="691"/>
        </pc:sldMkLst>
      </pc:sldChg>
    </pc:docChg>
  </pc:docChgLst>
  <pc:docChgLst>
    <pc:chgData name="Jim Fleming" userId="161791bae1afb603" providerId="LiveId" clId="{B2C15CCF-6267-3D4A-AC6D-31C6C248C7F2}"/>
    <pc:docChg chg="undo custSel addSld delSld modSld sldOrd">
      <pc:chgData name="Jim Fleming" userId="161791bae1afb603" providerId="LiveId" clId="{B2C15CCF-6267-3D4A-AC6D-31C6C248C7F2}" dt="2024-04-27T21:45:40.883" v="142"/>
      <pc:docMkLst>
        <pc:docMk/>
      </pc:docMkLst>
      <pc:sldChg chg="modSp mod">
        <pc:chgData name="Jim Fleming" userId="161791bae1afb603" providerId="LiveId" clId="{B2C15CCF-6267-3D4A-AC6D-31C6C248C7F2}" dt="2024-04-27T15:37:08.841" v="7" actId="20577"/>
        <pc:sldMkLst>
          <pc:docMk/>
          <pc:sldMk cId="384459236" sldId="666"/>
        </pc:sldMkLst>
      </pc:sldChg>
      <pc:sldChg chg="del">
        <pc:chgData name="Jim Fleming" userId="161791bae1afb603" providerId="LiveId" clId="{B2C15CCF-6267-3D4A-AC6D-31C6C248C7F2}" dt="2024-04-27T15:37:12.808" v="8" actId="2696"/>
        <pc:sldMkLst>
          <pc:docMk/>
          <pc:sldMk cId="2286776840" sldId="667"/>
        </pc:sldMkLst>
      </pc:sldChg>
      <pc:sldChg chg="del">
        <pc:chgData name="Jim Fleming" userId="161791bae1afb603" providerId="LiveId" clId="{B2C15CCF-6267-3D4A-AC6D-31C6C248C7F2}" dt="2024-04-27T15:37:14.611" v="9" actId="2696"/>
        <pc:sldMkLst>
          <pc:docMk/>
          <pc:sldMk cId="1375405513" sldId="668"/>
        </pc:sldMkLst>
      </pc:sldChg>
      <pc:sldChg chg="del">
        <pc:chgData name="Jim Fleming" userId="161791bae1afb603" providerId="LiveId" clId="{B2C15CCF-6267-3D4A-AC6D-31C6C248C7F2}" dt="2024-04-27T15:46:06.443" v="63" actId="2696"/>
        <pc:sldMkLst>
          <pc:docMk/>
          <pc:sldMk cId="3922902544" sldId="669"/>
        </pc:sldMkLst>
      </pc:sldChg>
      <pc:sldChg chg="modSp add mod ord modShow">
        <pc:chgData name="Jim Fleming" userId="161791bae1afb603" providerId="LiveId" clId="{B2C15CCF-6267-3D4A-AC6D-31C6C248C7F2}" dt="2024-04-27T15:43:45.144" v="58" actId="20577"/>
        <pc:sldMkLst>
          <pc:docMk/>
          <pc:sldMk cId="1054385236" sldId="670"/>
        </pc:sldMkLst>
      </pc:sldChg>
      <pc:sldChg chg="modSp add mod">
        <pc:chgData name="Jim Fleming" userId="161791bae1afb603" providerId="LiveId" clId="{B2C15CCF-6267-3D4A-AC6D-31C6C248C7F2}" dt="2024-04-27T15:43:32.809" v="56" actId="20577"/>
        <pc:sldMkLst>
          <pc:docMk/>
          <pc:sldMk cId="1311730037" sldId="671"/>
        </pc:sldMkLst>
      </pc:sldChg>
      <pc:sldChg chg="add ord">
        <pc:chgData name="Jim Fleming" userId="161791bae1afb603" providerId="LiveId" clId="{B2C15CCF-6267-3D4A-AC6D-31C6C248C7F2}" dt="2024-04-27T15:44:08.538" v="60" actId="20578"/>
        <pc:sldMkLst>
          <pc:docMk/>
          <pc:sldMk cId="3672430343" sldId="672"/>
        </pc:sldMkLst>
      </pc:sldChg>
      <pc:sldChg chg="modSp add mod ord">
        <pc:chgData name="Jim Fleming" userId="161791bae1afb603" providerId="LiveId" clId="{B2C15CCF-6267-3D4A-AC6D-31C6C248C7F2}" dt="2024-04-27T15:46:27.803" v="66"/>
        <pc:sldMkLst>
          <pc:docMk/>
          <pc:sldMk cId="1763655266" sldId="673"/>
        </pc:sldMkLst>
      </pc:sldChg>
      <pc:sldChg chg="add">
        <pc:chgData name="Jim Fleming" userId="161791bae1afb603" providerId="LiveId" clId="{B2C15CCF-6267-3D4A-AC6D-31C6C248C7F2}" dt="2024-04-27T15:46:08.508" v="64" actId="2890"/>
        <pc:sldMkLst>
          <pc:docMk/>
          <pc:sldMk cId="1110179464" sldId="674"/>
        </pc:sldMkLst>
      </pc:sldChg>
      <pc:sldChg chg="modSp add mod ord">
        <pc:chgData name="Jim Fleming" userId="161791bae1afb603" providerId="LiveId" clId="{B2C15CCF-6267-3D4A-AC6D-31C6C248C7F2}" dt="2024-04-27T21:20:12.039" v="122" actId="20577"/>
        <pc:sldMkLst>
          <pc:docMk/>
          <pc:sldMk cId="2456653285" sldId="675"/>
        </pc:sldMkLst>
      </pc:sldChg>
      <pc:sldChg chg="add">
        <pc:chgData name="Jim Fleming" userId="161791bae1afb603" providerId="LiveId" clId="{B2C15CCF-6267-3D4A-AC6D-31C6C248C7F2}" dt="2024-04-27T21:05:16.478" v="72" actId="2890"/>
        <pc:sldMkLst>
          <pc:docMk/>
          <pc:sldMk cId="4109945080" sldId="676"/>
        </pc:sldMkLst>
      </pc:sldChg>
      <pc:sldChg chg="addSp delSp modSp add mod ord modShow">
        <pc:chgData name="Jim Fleming" userId="161791bae1afb603" providerId="LiveId" clId="{B2C15CCF-6267-3D4A-AC6D-31C6C248C7F2}" dt="2024-04-27T21:45:36.994" v="140" actId="478"/>
        <pc:sldMkLst>
          <pc:docMk/>
          <pc:sldMk cId="816045860" sldId="677"/>
        </pc:sldMkLst>
      </pc:sldChg>
      <pc:sldChg chg="addSp delSp modSp add mod">
        <pc:chgData name="Jim Fleming" userId="161791bae1afb603" providerId="LiveId" clId="{B2C15CCF-6267-3D4A-AC6D-31C6C248C7F2}" dt="2024-04-27T21:45:40.007" v="141"/>
        <pc:sldMkLst>
          <pc:docMk/>
          <pc:sldMk cId="1892334262" sldId="678"/>
        </pc:sldMkLst>
      </pc:sldChg>
      <pc:sldChg chg="addSp delSp modSp add mod">
        <pc:chgData name="Jim Fleming" userId="161791bae1afb603" providerId="LiveId" clId="{B2C15CCF-6267-3D4A-AC6D-31C6C248C7F2}" dt="2024-04-27T21:45:40.883" v="142"/>
        <pc:sldMkLst>
          <pc:docMk/>
          <pc:sldMk cId="2701228636" sldId="679"/>
        </pc:sldMkLst>
      </pc:sldChg>
      <pc:sldChg chg="modSp add mod">
        <pc:chgData name="Jim Fleming" userId="161791bae1afb603" providerId="LiveId" clId="{B2C15CCF-6267-3D4A-AC6D-31C6C248C7F2}" dt="2024-04-27T21:20:29.349" v="129" actId="20577"/>
        <pc:sldMkLst>
          <pc:docMk/>
          <pc:sldMk cId="1895836190" sldId="680"/>
        </pc:sldMkLst>
      </pc:sldChg>
      <pc:sldChg chg="modSp add mod">
        <pc:chgData name="Jim Fleming" userId="161791bae1afb603" providerId="LiveId" clId="{B2C15CCF-6267-3D4A-AC6D-31C6C248C7F2}" dt="2024-04-27T21:20:52.318" v="133" actId="20577"/>
        <pc:sldMkLst>
          <pc:docMk/>
          <pc:sldMk cId="1633101544" sldId="681"/>
        </pc:sldMkLst>
      </pc:sldChg>
      <pc:sldChg chg="add del">
        <pc:chgData name="Jim Fleming" userId="161791bae1afb603" providerId="LiveId" clId="{B2C15CCF-6267-3D4A-AC6D-31C6C248C7F2}" dt="2024-04-27T21:20:19.096" v="124" actId="2696"/>
        <pc:sldMkLst>
          <pc:docMk/>
          <pc:sldMk cId="1905911066" sldId="681"/>
        </pc:sldMkLst>
      </pc:sldChg>
      <pc:sldChg chg="modSp add mod">
        <pc:chgData name="Jim Fleming" userId="161791bae1afb603" providerId="LiveId" clId="{B2C15CCF-6267-3D4A-AC6D-31C6C248C7F2}" dt="2024-04-27T21:20:57.693" v="135" actId="20577"/>
        <pc:sldMkLst>
          <pc:docMk/>
          <pc:sldMk cId="1679509863" sldId="682"/>
        </pc:sldMkLst>
      </pc:sldChg>
      <pc:sldChg chg="add del replId">
        <pc:chgData name="Jim Fleming" userId="161791bae1afb603" providerId="LiveId" clId="{B2C15CCF-6267-3D4A-AC6D-31C6C248C7F2}" dt="2024-04-27T21:20:19.553" v="125" actId="2696"/>
        <pc:sldMkLst>
          <pc:docMk/>
          <pc:sldMk cId="1703705244" sldId="682"/>
        </pc:sldMkLst>
      </pc:sldChg>
    </pc:docChg>
  </pc:docChgLst>
  <pc:docChgLst>
    <pc:chgData name="Jim Fleming" userId="161791bae1afb603" providerId="LiveId" clId="{0C1D2250-B933-E642-9DD1-EF355D044460}"/>
    <pc:docChg chg="undo custSel addSld delSld modSld sldOrd">
      <pc:chgData name="Jim Fleming" userId="161791bae1afb603" providerId="LiveId" clId="{0C1D2250-B933-E642-9DD1-EF355D044460}" dt="2024-03-02T23:14:48.235" v="322" actId="20578"/>
      <pc:docMkLst>
        <pc:docMk/>
      </pc:docMkLst>
      <pc:sldChg chg="modSp mod">
        <pc:chgData name="Jim Fleming" userId="161791bae1afb603" providerId="LiveId" clId="{0C1D2250-B933-E642-9DD1-EF355D044460}" dt="2024-03-02T23:06:56.958" v="8" actId="20577"/>
        <pc:sldMkLst>
          <pc:docMk/>
          <pc:sldMk cId="111229696" sldId="648"/>
        </pc:sldMkLst>
      </pc:sldChg>
      <pc:sldChg chg="modSp add mod ord modShow">
        <pc:chgData name="Jim Fleming" userId="161791bae1afb603" providerId="LiveId" clId="{0C1D2250-B933-E642-9DD1-EF355D044460}" dt="2024-03-02T23:13:23.023" v="318" actId="20577"/>
        <pc:sldMkLst>
          <pc:docMk/>
          <pc:sldMk cId="2023914728" sldId="649"/>
        </pc:sldMkLst>
      </pc:sldChg>
      <pc:sldChg chg="del">
        <pc:chgData name="Jim Fleming" userId="161791bae1afb603" providerId="LiveId" clId="{0C1D2250-B933-E642-9DD1-EF355D044460}" dt="2024-03-02T23:07:38.358" v="20" actId="2696"/>
        <pc:sldMkLst>
          <pc:docMk/>
          <pc:sldMk cId="3074172924" sldId="649"/>
        </pc:sldMkLst>
      </pc:sldChg>
      <pc:sldChg chg="modSp add mod">
        <pc:chgData name="Jim Fleming" userId="161791bae1afb603" providerId="LiveId" clId="{0C1D2250-B933-E642-9DD1-EF355D044460}" dt="2024-03-02T23:13:21.981" v="315" actId="20577"/>
        <pc:sldMkLst>
          <pc:docMk/>
          <pc:sldMk cId="825580403" sldId="650"/>
        </pc:sldMkLst>
      </pc:sldChg>
      <pc:sldChg chg="del">
        <pc:chgData name="Jim Fleming" userId="161791bae1afb603" providerId="LiveId" clId="{0C1D2250-B933-E642-9DD1-EF355D044460}" dt="2024-03-02T23:07:35.894" v="19" actId="2696"/>
        <pc:sldMkLst>
          <pc:docMk/>
          <pc:sldMk cId="1602142597" sldId="650"/>
        </pc:sldMkLst>
      </pc:sldChg>
      <pc:sldChg chg="del">
        <pc:chgData name="Jim Fleming" userId="161791bae1afb603" providerId="LiveId" clId="{0C1D2250-B933-E642-9DD1-EF355D044460}" dt="2024-03-02T23:07:29.208" v="16" actId="2696"/>
        <pc:sldMkLst>
          <pc:docMk/>
          <pc:sldMk cId="393940001" sldId="651"/>
        </pc:sldMkLst>
      </pc:sldChg>
      <pc:sldChg chg="modSp add mod">
        <pc:chgData name="Jim Fleming" userId="161791bae1afb603" providerId="LiveId" clId="{0C1D2250-B933-E642-9DD1-EF355D044460}" dt="2024-03-02T23:12:02.793" v="222" actId="20577"/>
        <pc:sldMkLst>
          <pc:docMk/>
          <pc:sldMk cId="907203637" sldId="651"/>
        </pc:sldMkLst>
      </pc:sldChg>
      <pc:sldChg chg="modSp add mod">
        <pc:chgData name="Jim Fleming" userId="161791bae1afb603" providerId="LiveId" clId="{0C1D2250-B933-E642-9DD1-EF355D044460}" dt="2024-03-02T23:12:58.504" v="306" actId="20577"/>
        <pc:sldMkLst>
          <pc:docMk/>
          <pc:sldMk cId="3173313526" sldId="652"/>
        </pc:sldMkLst>
      </pc:sldChg>
      <pc:sldChg chg="del">
        <pc:chgData name="Jim Fleming" userId="161791bae1afb603" providerId="LiveId" clId="{0C1D2250-B933-E642-9DD1-EF355D044460}" dt="2024-03-02T23:07:35.074" v="18" actId="2696"/>
        <pc:sldMkLst>
          <pc:docMk/>
          <pc:sldMk cId="3793965937" sldId="652"/>
        </pc:sldMkLst>
      </pc:sldChg>
      <pc:sldChg chg="del">
        <pc:chgData name="Jim Fleming" userId="161791bae1afb603" providerId="LiveId" clId="{0C1D2250-B933-E642-9DD1-EF355D044460}" dt="2024-03-02T23:07:28.080" v="15" actId="2696"/>
        <pc:sldMkLst>
          <pc:docMk/>
          <pc:sldMk cId="203799559" sldId="653"/>
        </pc:sldMkLst>
      </pc:sldChg>
      <pc:sldChg chg="modSp add mod ord">
        <pc:chgData name="Jim Fleming" userId="161791bae1afb603" providerId="LiveId" clId="{0C1D2250-B933-E642-9DD1-EF355D044460}" dt="2024-03-02T23:12:44.536" v="304" actId="14100"/>
        <pc:sldMkLst>
          <pc:docMk/>
          <pc:sldMk cId="3035008241" sldId="653"/>
        </pc:sldMkLst>
      </pc:sldChg>
      <pc:sldChg chg="add ord">
        <pc:chgData name="Jim Fleming" userId="161791bae1afb603" providerId="LiveId" clId="{0C1D2250-B933-E642-9DD1-EF355D044460}" dt="2024-03-02T23:14:44.451" v="320" actId="20578"/>
        <pc:sldMkLst>
          <pc:docMk/>
          <pc:sldMk cId="933047030" sldId="654"/>
        </pc:sldMkLst>
      </pc:sldChg>
      <pc:sldChg chg="add ord">
        <pc:chgData name="Jim Fleming" userId="161791bae1afb603" providerId="LiveId" clId="{0C1D2250-B933-E642-9DD1-EF355D044460}" dt="2024-03-02T23:14:48.235" v="322" actId="20578"/>
        <pc:sldMkLst>
          <pc:docMk/>
          <pc:sldMk cId="2504948004" sldId="655"/>
        </pc:sldMkLst>
      </pc:sldChg>
      <pc:sldChg chg="del">
        <pc:chgData name="Jim Fleming" userId="161791bae1afb603" providerId="LiveId" clId="{0C1D2250-B933-E642-9DD1-EF355D044460}" dt="2024-03-02T23:07:40.398" v="22" actId="2696"/>
        <pc:sldMkLst>
          <pc:docMk/>
          <pc:sldMk cId="947007242" sldId="680"/>
        </pc:sldMkLst>
      </pc:sldChg>
      <pc:sldChg chg="del">
        <pc:chgData name="Jim Fleming" userId="161791bae1afb603" providerId="LiveId" clId="{0C1D2250-B933-E642-9DD1-EF355D044460}" dt="2024-03-02T23:07:26.397" v="14" actId="2696"/>
        <pc:sldMkLst>
          <pc:docMk/>
          <pc:sldMk cId="3971932133" sldId="681"/>
        </pc:sldMkLst>
      </pc:sldChg>
      <pc:sldChg chg="del">
        <pc:chgData name="Jim Fleming" userId="161791bae1afb603" providerId="LiveId" clId="{0C1D2250-B933-E642-9DD1-EF355D044460}" dt="2024-03-02T23:07:39.045" v="21" actId="2696"/>
        <pc:sldMkLst>
          <pc:docMk/>
          <pc:sldMk cId="134997706" sldId="682"/>
        </pc:sldMkLst>
      </pc:sldChg>
      <pc:sldChg chg="del">
        <pc:chgData name="Jim Fleming" userId="161791bae1afb603" providerId="LiveId" clId="{0C1D2250-B933-E642-9DD1-EF355D044460}" dt="2024-03-02T23:07:41.611" v="23" actId="2696"/>
        <pc:sldMkLst>
          <pc:docMk/>
          <pc:sldMk cId="1454660632" sldId="683"/>
        </pc:sldMkLst>
      </pc:sldChg>
      <pc:sldChg chg="del">
        <pc:chgData name="Jim Fleming" userId="161791bae1afb603" providerId="LiveId" clId="{0C1D2250-B933-E642-9DD1-EF355D044460}" dt="2024-03-02T23:07:34.224" v="17" actId="2696"/>
        <pc:sldMkLst>
          <pc:docMk/>
          <pc:sldMk cId="2460760297" sldId="684"/>
        </pc:sldMkLst>
      </pc:sldChg>
      <pc:sldChg chg="del">
        <pc:chgData name="Jim Fleming" userId="161791bae1afb603" providerId="LiveId" clId="{0C1D2250-B933-E642-9DD1-EF355D044460}" dt="2024-03-02T23:07:42.322" v="24" actId="2696"/>
        <pc:sldMkLst>
          <pc:docMk/>
          <pc:sldMk cId="1468327486" sldId="685"/>
        </pc:sldMkLst>
      </pc:sldChg>
      <pc:sldChg chg="del">
        <pc:chgData name="Jim Fleming" userId="161791bae1afb603" providerId="LiveId" clId="{0C1D2250-B933-E642-9DD1-EF355D044460}" dt="2024-03-02T23:07:42.907" v="25" actId="2696"/>
        <pc:sldMkLst>
          <pc:docMk/>
          <pc:sldMk cId="3399829410" sldId="686"/>
        </pc:sldMkLst>
      </pc:sldChg>
      <pc:sldChg chg="del">
        <pc:chgData name="Jim Fleming" userId="161791bae1afb603" providerId="LiveId" clId="{0C1D2250-B933-E642-9DD1-EF355D044460}" dt="2024-03-02T23:07:43.332" v="26" actId="2696"/>
        <pc:sldMkLst>
          <pc:docMk/>
          <pc:sldMk cId="2757402413" sldId="687"/>
        </pc:sldMkLst>
      </pc:sldChg>
    </pc:docChg>
  </pc:docChgLst>
  <pc:docChgLst>
    <pc:chgData name="Jim Fleming" userId="161791bae1afb603" providerId="LiveId" clId="{8A052D2C-ABDF-B149-96C7-C8C711A51E15}"/>
    <pc:docChg chg="undo custSel addSld delSld modSld sldOrd">
      <pc:chgData name="Jim Fleming" userId="161791bae1afb603" providerId="LiveId" clId="{8A052D2C-ABDF-B149-96C7-C8C711A51E15}" dt="2023-12-16T20:16:59.216" v="473" actId="20577"/>
      <pc:docMkLst>
        <pc:docMk/>
      </pc:docMkLst>
      <pc:sldChg chg="delSp modSp add mod delDesignElem">
        <pc:chgData name="Jim Fleming" userId="161791bae1afb603" providerId="LiveId" clId="{8A052D2C-ABDF-B149-96C7-C8C711A51E15}" dt="2023-12-16T20:11:58.558" v="463" actId="20577"/>
        <pc:sldMkLst>
          <pc:docMk/>
          <pc:sldMk cId="2752720607" sldId="558"/>
        </pc:sldMkLst>
      </pc:sldChg>
      <pc:sldChg chg="modSp mod">
        <pc:chgData name="Jim Fleming" userId="161791bae1afb603" providerId="LiveId" clId="{8A052D2C-ABDF-B149-96C7-C8C711A51E15}" dt="2023-12-16T18:03:31.569" v="39" actId="1076"/>
        <pc:sldMkLst>
          <pc:docMk/>
          <pc:sldMk cId="189513369" sldId="583"/>
        </pc:sldMkLst>
      </pc:sldChg>
      <pc:sldChg chg="modSp del mod">
        <pc:chgData name="Jim Fleming" userId="161791bae1afb603" providerId="LiveId" clId="{8A052D2C-ABDF-B149-96C7-C8C711A51E15}" dt="2023-12-16T19:27:50.872" v="335" actId="2696"/>
        <pc:sldMkLst>
          <pc:docMk/>
          <pc:sldMk cId="1168562675" sldId="631"/>
        </pc:sldMkLst>
      </pc:sldChg>
      <pc:sldChg chg="del">
        <pc:chgData name="Jim Fleming" userId="161791bae1afb603" providerId="LiveId" clId="{8A052D2C-ABDF-B149-96C7-C8C711A51E15}" dt="2023-12-16T18:02:35.388" v="26" actId="2696"/>
        <pc:sldMkLst>
          <pc:docMk/>
          <pc:sldMk cId="2834914427" sldId="632"/>
        </pc:sldMkLst>
      </pc:sldChg>
      <pc:sldChg chg="del">
        <pc:chgData name="Jim Fleming" userId="161791bae1afb603" providerId="LiveId" clId="{8A052D2C-ABDF-B149-96C7-C8C711A51E15}" dt="2023-12-16T18:01:46.557" v="15" actId="2696"/>
        <pc:sldMkLst>
          <pc:docMk/>
          <pc:sldMk cId="3396597235" sldId="634"/>
        </pc:sldMkLst>
      </pc:sldChg>
      <pc:sldChg chg="del">
        <pc:chgData name="Jim Fleming" userId="161791bae1afb603" providerId="LiveId" clId="{8A052D2C-ABDF-B149-96C7-C8C711A51E15}" dt="2023-12-16T18:01:41.834" v="12" actId="2696"/>
        <pc:sldMkLst>
          <pc:docMk/>
          <pc:sldMk cId="1135494223" sldId="635"/>
        </pc:sldMkLst>
      </pc:sldChg>
      <pc:sldChg chg="del">
        <pc:chgData name="Jim Fleming" userId="161791bae1afb603" providerId="LiveId" clId="{8A052D2C-ABDF-B149-96C7-C8C711A51E15}" dt="2023-12-16T18:01:42.749" v="13" actId="2696"/>
        <pc:sldMkLst>
          <pc:docMk/>
          <pc:sldMk cId="4070070019" sldId="636"/>
        </pc:sldMkLst>
      </pc:sldChg>
      <pc:sldChg chg="del">
        <pc:chgData name="Jim Fleming" userId="161791bae1afb603" providerId="LiveId" clId="{8A052D2C-ABDF-B149-96C7-C8C711A51E15}" dt="2023-12-16T18:01:43.615" v="14" actId="2696"/>
        <pc:sldMkLst>
          <pc:docMk/>
          <pc:sldMk cId="1513943954" sldId="637"/>
        </pc:sldMkLst>
      </pc:sldChg>
      <pc:sldChg chg="del">
        <pc:chgData name="Jim Fleming" userId="161791bae1afb603" providerId="LiveId" clId="{8A052D2C-ABDF-B149-96C7-C8C711A51E15}" dt="2023-12-16T18:02:37.293" v="27" actId="2696"/>
        <pc:sldMkLst>
          <pc:docMk/>
          <pc:sldMk cId="3823209500" sldId="638"/>
        </pc:sldMkLst>
      </pc:sldChg>
      <pc:sldChg chg="del">
        <pc:chgData name="Jim Fleming" userId="161791bae1afb603" providerId="LiveId" clId="{8A052D2C-ABDF-B149-96C7-C8C711A51E15}" dt="2023-12-16T18:02:25.717" v="25" actId="2696"/>
        <pc:sldMkLst>
          <pc:docMk/>
          <pc:sldMk cId="1987520512" sldId="639"/>
        </pc:sldMkLst>
      </pc:sldChg>
      <pc:sldChg chg="del">
        <pc:chgData name="Jim Fleming" userId="161791bae1afb603" providerId="LiveId" clId="{8A052D2C-ABDF-B149-96C7-C8C711A51E15}" dt="2023-12-16T18:01:39.874" v="10" actId="2696"/>
        <pc:sldMkLst>
          <pc:docMk/>
          <pc:sldMk cId="1089232977" sldId="640"/>
        </pc:sldMkLst>
      </pc:sldChg>
      <pc:sldChg chg="modSp add mod ord modShow">
        <pc:chgData name="Jim Fleming" userId="161791bae1afb603" providerId="LiveId" clId="{8A052D2C-ABDF-B149-96C7-C8C711A51E15}" dt="2023-12-16T18:02:20.862" v="24" actId="20577"/>
        <pc:sldMkLst>
          <pc:docMk/>
          <pc:sldMk cId="1092160196" sldId="640"/>
        </pc:sldMkLst>
      </pc:sldChg>
      <pc:sldChg chg="del">
        <pc:chgData name="Jim Fleming" userId="161791bae1afb603" providerId="LiveId" clId="{8A052D2C-ABDF-B149-96C7-C8C711A51E15}" dt="2023-12-16T18:01:40.885" v="11" actId="2696"/>
        <pc:sldMkLst>
          <pc:docMk/>
          <pc:sldMk cId="3849771638" sldId="641"/>
        </pc:sldMkLst>
      </pc:sldChg>
      <pc:sldChg chg="new del">
        <pc:chgData name="Jim Fleming" userId="161791bae1afb603" providerId="LiveId" clId="{8A052D2C-ABDF-B149-96C7-C8C711A51E15}" dt="2023-12-16T19:27:59.890" v="337" actId="2696"/>
        <pc:sldMkLst>
          <pc:docMk/>
          <pc:sldMk cId="4158043535" sldId="641"/>
        </pc:sldMkLst>
      </pc:sldChg>
      <pc:sldChg chg="add ord">
        <pc:chgData name="Jim Fleming" userId="161791bae1afb603" providerId="LiveId" clId="{8A052D2C-ABDF-B149-96C7-C8C711A51E15}" dt="2023-12-16T18:07:41.390" v="285" actId="20578"/>
        <pc:sldMkLst>
          <pc:docMk/>
          <pc:sldMk cId="386152843" sldId="642"/>
        </pc:sldMkLst>
      </pc:sldChg>
      <pc:sldChg chg="addSp modSp add mod ord">
        <pc:chgData name="Jim Fleming" userId="161791bae1afb603" providerId="LiveId" clId="{8A052D2C-ABDF-B149-96C7-C8C711A51E15}" dt="2023-12-16T20:00:58.060" v="427" actId="1076"/>
        <pc:sldMkLst>
          <pc:docMk/>
          <pc:sldMk cId="565834516" sldId="643"/>
        </pc:sldMkLst>
      </pc:sldChg>
      <pc:sldChg chg="add ord replId">
        <pc:chgData name="Jim Fleming" userId="161791bae1afb603" providerId="LiveId" clId="{8A052D2C-ABDF-B149-96C7-C8C711A51E15}" dt="2023-12-16T19:26:39.667" v="333" actId="20578"/>
        <pc:sldMkLst>
          <pc:docMk/>
          <pc:sldMk cId="2691846758" sldId="644"/>
        </pc:sldMkLst>
      </pc:sldChg>
      <pc:sldChg chg="add del">
        <pc:chgData name="Jim Fleming" userId="161791bae1afb603" providerId="LiveId" clId="{8A052D2C-ABDF-B149-96C7-C8C711A51E15}" dt="2023-12-16T19:27:51.816" v="336" actId="2696"/>
        <pc:sldMkLst>
          <pc:docMk/>
          <pc:sldMk cId="2912134806" sldId="645"/>
        </pc:sldMkLst>
      </pc:sldChg>
      <pc:sldChg chg="add ord replId">
        <pc:chgData name="Jim Fleming" userId="161791bae1afb603" providerId="LiveId" clId="{8A052D2C-ABDF-B149-96C7-C8C711A51E15}" dt="2023-12-16T19:26:37.371" v="332" actId="20578"/>
        <pc:sldMkLst>
          <pc:docMk/>
          <pc:sldMk cId="3740467430" sldId="646"/>
        </pc:sldMkLst>
      </pc:sldChg>
      <pc:sldChg chg="add ord replId">
        <pc:chgData name="Jim Fleming" userId="161791bae1afb603" providerId="LiveId" clId="{8A052D2C-ABDF-B149-96C7-C8C711A51E15}" dt="2023-12-16T18:07:43.658" v="286" actId="20578"/>
        <pc:sldMkLst>
          <pc:docMk/>
          <pc:sldMk cId="480990537" sldId="647"/>
        </pc:sldMkLst>
      </pc:sldChg>
      <pc:sldChg chg="add replId">
        <pc:chgData name="Jim Fleming" userId="161791bae1afb603" providerId="LiveId" clId="{8A052D2C-ABDF-B149-96C7-C8C711A51E15}" dt="2023-12-16T18:03:49.572" v="43" actId="2890"/>
        <pc:sldMkLst>
          <pc:docMk/>
          <pc:sldMk cId="111229696" sldId="648"/>
        </pc:sldMkLst>
      </pc:sldChg>
      <pc:sldChg chg="modSp add mod ord modShow">
        <pc:chgData name="Jim Fleming" userId="161791bae1afb603" providerId="LiveId" clId="{8A052D2C-ABDF-B149-96C7-C8C711A51E15}" dt="2023-12-16T18:06:26.701" v="196" actId="20577"/>
        <pc:sldMkLst>
          <pc:docMk/>
          <pc:sldMk cId="2999098062" sldId="649"/>
        </pc:sldMkLst>
      </pc:sldChg>
      <pc:sldChg chg="modSp add mod">
        <pc:chgData name="Jim Fleming" userId="161791bae1afb603" providerId="LiveId" clId="{8A052D2C-ABDF-B149-96C7-C8C711A51E15}" dt="2023-12-16T18:07:31.712" v="284" actId="20577"/>
        <pc:sldMkLst>
          <pc:docMk/>
          <pc:sldMk cId="597948794" sldId="650"/>
        </pc:sldMkLst>
      </pc:sldChg>
      <pc:sldChg chg="modSp add mod ord modShow">
        <pc:chgData name="Jim Fleming" userId="161791bae1afb603" providerId="LiveId" clId="{8A052D2C-ABDF-B149-96C7-C8C711A51E15}" dt="2023-12-16T19:18:49.495" v="292" actId="313"/>
        <pc:sldMkLst>
          <pc:docMk/>
          <pc:sldMk cId="93078901" sldId="651"/>
        </pc:sldMkLst>
      </pc:sldChg>
      <pc:sldChg chg="modSp add mod">
        <pc:chgData name="Jim Fleming" userId="161791bae1afb603" providerId="LiveId" clId="{8A052D2C-ABDF-B149-96C7-C8C711A51E15}" dt="2023-12-16T19:19:45.938" v="306" actId="20577"/>
        <pc:sldMkLst>
          <pc:docMk/>
          <pc:sldMk cId="1422873508" sldId="652"/>
        </pc:sldMkLst>
      </pc:sldChg>
      <pc:sldChg chg="modSp add mod">
        <pc:chgData name="Jim Fleming" userId="161791bae1afb603" providerId="LiveId" clId="{8A052D2C-ABDF-B149-96C7-C8C711A51E15}" dt="2023-12-16T19:19:56.792" v="311" actId="20577"/>
        <pc:sldMkLst>
          <pc:docMk/>
          <pc:sldMk cId="1666777897" sldId="653"/>
        </pc:sldMkLst>
      </pc:sldChg>
      <pc:sldChg chg="modSp add mod ord modShow">
        <pc:chgData name="Jim Fleming" userId="161791bae1afb603" providerId="LiveId" clId="{8A052D2C-ABDF-B149-96C7-C8C711A51E15}" dt="2023-12-16T19:26:33.387" v="331" actId="20578"/>
        <pc:sldMkLst>
          <pc:docMk/>
          <pc:sldMk cId="197750743" sldId="654"/>
        </pc:sldMkLst>
      </pc:sldChg>
      <pc:sldChg chg="add ord">
        <pc:chgData name="Jim Fleming" userId="161791bae1afb603" providerId="LiveId" clId="{8A052D2C-ABDF-B149-96C7-C8C711A51E15}" dt="2023-12-16T19:28:06.226" v="339" actId="20578"/>
        <pc:sldMkLst>
          <pc:docMk/>
          <pc:sldMk cId="3957163057" sldId="655"/>
        </pc:sldMkLst>
      </pc:sldChg>
      <pc:sldChg chg="modSp add mod ord modShow">
        <pc:chgData name="Jim Fleming" userId="161791bae1afb603" providerId="LiveId" clId="{8A052D2C-ABDF-B149-96C7-C8C711A51E15}" dt="2023-12-16T19:53:43.851" v="358" actId="20577"/>
        <pc:sldMkLst>
          <pc:docMk/>
          <pc:sldMk cId="3520391036" sldId="656"/>
        </pc:sldMkLst>
      </pc:sldChg>
      <pc:sldChg chg="add del">
        <pc:chgData name="Jim Fleming" userId="161791bae1afb603" providerId="LiveId" clId="{8A052D2C-ABDF-B149-96C7-C8C711A51E15}" dt="2023-12-16T19:53:18.400" v="347" actId="2696"/>
        <pc:sldMkLst>
          <pc:docMk/>
          <pc:sldMk cId="771359275" sldId="657"/>
        </pc:sldMkLst>
      </pc:sldChg>
      <pc:sldChg chg="modSp add mod">
        <pc:chgData name="Jim Fleming" userId="161791bae1afb603" providerId="LiveId" clId="{8A052D2C-ABDF-B149-96C7-C8C711A51E15}" dt="2023-12-16T19:53:49.397" v="359" actId="20577"/>
        <pc:sldMkLst>
          <pc:docMk/>
          <pc:sldMk cId="83043143" sldId="658"/>
        </pc:sldMkLst>
      </pc:sldChg>
      <pc:sldChg chg="add">
        <pc:chgData name="Jim Fleming" userId="161791bae1afb603" providerId="LiveId" clId="{8A052D2C-ABDF-B149-96C7-C8C711A51E15}" dt="2023-12-16T19:59:05.558" v="360" actId="2890"/>
        <pc:sldMkLst>
          <pc:docMk/>
          <pc:sldMk cId="986115001" sldId="659"/>
        </pc:sldMkLst>
      </pc:sldChg>
      <pc:sldChg chg="addSp modSp add mod">
        <pc:chgData name="Jim Fleming" userId="161791bae1afb603" providerId="LiveId" clId="{8A052D2C-ABDF-B149-96C7-C8C711A51E15}" dt="2023-12-16T20:01:43.401" v="440" actId="20577"/>
        <pc:sldMkLst>
          <pc:docMk/>
          <pc:sldMk cId="1346754096" sldId="660"/>
        </pc:sldMkLst>
      </pc:sldChg>
      <pc:sldChg chg="addSp modSp add mod">
        <pc:chgData name="Jim Fleming" userId="161791bae1afb603" providerId="LiveId" clId="{8A052D2C-ABDF-B149-96C7-C8C711A51E15}" dt="2023-12-16T20:03:43.719" v="447" actId="20577"/>
        <pc:sldMkLst>
          <pc:docMk/>
          <pc:sldMk cId="2605956977" sldId="661"/>
        </pc:sldMkLst>
      </pc:sldChg>
      <pc:sldChg chg="addSp delSp modSp add mod">
        <pc:chgData name="Jim Fleming" userId="161791bae1afb603" providerId="LiveId" clId="{8A052D2C-ABDF-B149-96C7-C8C711A51E15}" dt="2023-12-16T20:04:31.293" v="448"/>
        <pc:sldMkLst>
          <pc:docMk/>
          <pc:sldMk cId="1015853161" sldId="662"/>
        </pc:sldMkLst>
      </pc:sldChg>
      <pc:sldChg chg="modSp add mod">
        <pc:chgData name="Jim Fleming" userId="161791bae1afb603" providerId="LiveId" clId="{8A052D2C-ABDF-B149-96C7-C8C711A51E15}" dt="2023-12-16T20:12:03.506" v="466" actId="20577"/>
        <pc:sldMkLst>
          <pc:docMk/>
          <pc:sldMk cId="902938252" sldId="663"/>
        </pc:sldMkLst>
      </pc:sldChg>
      <pc:sldChg chg="modSp add mod ord modShow">
        <pc:chgData name="Jim Fleming" userId="161791bae1afb603" providerId="LiveId" clId="{8A052D2C-ABDF-B149-96C7-C8C711A51E15}" dt="2023-12-16T20:16:59.216" v="473" actId="20577"/>
        <pc:sldMkLst>
          <pc:docMk/>
          <pc:sldMk cId="2905059870" sldId="664"/>
        </pc:sldMkLst>
      </pc:sldChg>
    </pc:docChg>
  </pc:docChgLst>
  <pc:docChgLst>
    <pc:chgData name="Jim Fleming" userId="161791bae1afb603" providerId="LiveId" clId="{3934BBD8-6A39-5F4A-AED8-EAEF39D613FF}"/>
    <pc:docChg chg="undo custSel addSld delSld modSld sldOrd">
      <pc:chgData name="Jim Fleming" userId="161791bae1afb603" providerId="LiveId" clId="{3934BBD8-6A39-5F4A-AED8-EAEF39D613FF}" dt="2023-11-20T00:30:26.327" v="13" actId="20578"/>
      <pc:docMkLst>
        <pc:docMk/>
      </pc:docMkLst>
      <pc:sldChg chg="del">
        <pc:chgData name="Jim Fleming" userId="161791bae1afb603" providerId="LiveId" clId="{3934BBD8-6A39-5F4A-AED8-EAEF39D613FF}" dt="2023-11-20T00:30:01.940" v="6" actId="2696"/>
        <pc:sldMkLst>
          <pc:docMk/>
          <pc:sldMk cId="270792197" sldId="563"/>
        </pc:sldMkLst>
      </pc:sldChg>
      <pc:sldChg chg="del">
        <pc:chgData name="Jim Fleming" userId="161791bae1afb603" providerId="LiveId" clId="{3934BBD8-6A39-5F4A-AED8-EAEF39D613FF}" dt="2023-11-20T00:30:03.784" v="7" actId="2696"/>
        <pc:sldMkLst>
          <pc:docMk/>
          <pc:sldMk cId="2821003419" sldId="628"/>
        </pc:sldMkLst>
      </pc:sldChg>
      <pc:sldChg chg="modSp mod">
        <pc:chgData name="Jim Fleming" userId="161791bae1afb603" providerId="LiveId" clId="{3934BBD8-6A39-5F4A-AED8-EAEF39D613FF}" dt="2023-11-20T00:29:31.990" v="1" actId="20577"/>
        <pc:sldMkLst>
          <pc:docMk/>
          <pc:sldMk cId="1168562675" sldId="631"/>
        </pc:sldMkLst>
      </pc:sldChg>
      <pc:sldChg chg="del">
        <pc:chgData name="Jim Fleming" userId="161791bae1afb603" providerId="LiveId" clId="{3934BBD8-6A39-5F4A-AED8-EAEF39D613FF}" dt="2023-11-20T00:30:05.152" v="8" actId="2696"/>
        <pc:sldMkLst>
          <pc:docMk/>
          <pc:sldMk cId="3257297764" sldId="632"/>
        </pc:sldMkLst>
      </pc:sldChg>
      <pc:sldChg chg="modSp mod">
        <pc:chgData name="Jim Fleming" userId="161791bae1afb603" providerId="LiveId" clId="{3934BBD8-6A39-5F4A-AED8-EAEF39D613FF}" dt="2023-11-20T00:30:17.011" v="9"/>
        <pc:sldMkLst>
          <pc:docMk/>
          <pc:sldMk cId="1387172984" sldId="633"/>
        </pc:sldMkLst>
      </pc:sldChg>
      <pc:sldChg chg="modSp mod">
        <pc:chgData name="Jim Fleming" userId="161791bae1afb603" providerId="LiveId" clId="{3934BBD8-6A39-5F4A-AED8-EAEF39D613FF}" dt="2023-11-20T00:30:18.959" v="10"/>
        <pc:sldMkLst>
          <pc:docMk/>
          <pc:sldMk cId="4110602741" sldId="634"/>
        </pc:sldMkLst>
      </pc:sldChg>
      <pc:sldChg chg="modSp mod">
        <pc:chgData name="Jim Fleming" userId="161791bae1afb603" providerId="LiveId" clId="{3934BBD8-6A39-5F4A-AED8-EAEF39D613FF}" dt="2023-11-20T00:30:20.591" v="11"/>
        <pc:sldMkLst>
          <pc:docMk/>
          <pc:sldMk cId="3340674930" sldId="635"/>
        </pc:sldMkLst>
      </pc:sldChg>
      <pc:sldChg chg="add ord">
        <pc:chgData name="Jim Fleming" userId="161791bae1afb603" providerId="LiveId" clId="{3934BBD8-6A39-5F4A-AED8-EAEF39D613FF}" dt="2023-11-20T00:30:26.327" v="13" actId="20578"/>
        <pc:sldMkLst>
          <pc:docMk/>
          <pc:sldMk cId="3976078493" sldId="636"/>
        </pc:sldMkLst>
      </pc:sldChg>
    </pc:docChg>
  </pc:docChgLst>
  <pc:docChgLst>
    <pc:chgData name="Jim Fleming" userId="161791bae1afb603" providerId="LiveId" clId="{48B9084C-B511-8346-BAE3-04C6EB1CEBCC}"/>
    <pc:docChg chg="undo custSel addSld delSld modSld sldOrd">
      <pc:chgData name="Jim Fleming" userId="161791bae1afb603" providerId="LiveId" clId="{48B9084C-B511-8346-BAE3-04C6EB1CEBCC}" dt="2023-11-05T01:00:18.811" v="252"/>
      <pc:docMkLst>
        <pc:docMk/>
      </pc:docMkLst>
      <pc:sldChg chg="modSp mod">
        <pc:chgData name="Jim Fleming" userId="161791bae1afb603" providerId="LiveId" clId="{48B9084C-B511-8346-BAE3-04C6EB1CEBCC}" dt="2023-11-05T01:00:03.870" v="247" actId="20577"/>
        <pc:sldMkLst>
          <pc:docMk/>
          <pc:sldMk cId="270792197" sldId="563"/>
        </pc:sldMkLst>
      </pc:sldChg>
      <pc:sldChg chg="del">
        <pc:chgData name="Jim Fleming" userId="161791bae1afb603" providerId="LiveId" clId="{48B9084C-B511-8346-BAE3-04C6EB1CEBCC}" dt="2023-11-05T00:29:36.590" v="11" actId="2696"/>
        <pc:sldMkLst>
          <pc:docMk/>
          <pc:sldMk cId="635347140" sldId="586"/>
        </pc:sldMkLst>
      </pc:sldChg>
      <pc:sldChg chg="del">
        <pc:chgData name="Jim Fleming" userId="161791bae1afb603" providerId="LiveId" clId="{48B9084C-B511-8346-BAE3-04C6EB1CEBCC}" dt="2023-11-05T00:29:38.361" v="13" actId="2696"/>
        <pc:sldMkLst>
          <pc:docMk/>
          <pc:sldMk cId="2439879541" sldId="589"/>
        </pc:sldMkLst>
      </pc:sldChg>
      <pc:sldChg chg="del">
        <pc:chgData name="Jim Fleming" userId="161791bae1afb603" providerId="LiveId" clId="{48B9084C-B511-8346-BAE3-04C6EB1CEBCC}" dt="2023-11-05T00:31:31.050" v="36" actId="2696"/>
        <pc:sldMkLst>
          <pc:docMk/>
          <pc:sldMk cId="3162966584" sldId="591"/>
        </pc:sldMkLst>
      </pc:sldChg>
      <pc:sldChg chg="del">
        <pc:chgData name="Jim Fleming" userId="161791bae1afb603" providerId="LiveId" clId="{48B9084C-B511-8346-BAE3-04C6EB1CEBCC}" dt="2023-11-05T00:29:32.744" v="9" actId="2696"/>
        <pc:sldMkLst>
          <pc:docMk/>
          <pc:sldMk cId="2171697201" sldId="595"/>
        </pc:sldMkLst>
      </pc:sldChg>
      <pc:sldChg chg="del">
        <pc:chgData name="Jim Fleming" userId="161791bae1afb603" providerId="LiveId" clId="{48B9084C-B511-8346-BAE3-04C6EB1CEBCC}" dt="2023-11-05T00:29:29.931" v="8" actId="2696"/>
        <pc:sldMkLst>
          <pc:docMk/>
          <pc:sldMk cId="4152632544" sldId="597"/>
        </pc:sldMkLst>
      </pc:sldChg>
      <pc:sldChg chg="del">
        <pc:chgData name="Jim Fleming" userId="161791bae1afb603" providerId="LiveId" clId="{48B9084C-B511-8346-BAE3-04C6EB1CEBCC}" dt="2023-11-05T00:29:33.931" v="10" actId="2696"/>
        <pc:sldMkLst>
          <pc:docMk/>
          <pc:sldMk cId="3106774218" sldId="598"/>
        </pc:sldMkLst>
      </pc:sldChg>
      <pc:sldChg chg="del">
        <pc:chgData name="Jim Fleming" userId="161791bae1afb603" providerId="LiveId" clId="{48B9084C-B511-8346-BAE3-04C6EB1CEBCC}" dt="2023-11-05T00:29:39.329" v="14" actId="2696"/>
        <pc:sldMkLst>
          <pc:docMk/>
          <pc:sldMk cId="185462937" sldId="599"/>
        </pc:sldMkLst>
      </pc:sldChg>
      <pc:sldChg chg="modSp mod">
        <pc:chgData name="Jim Fleming" userId="161791bae1afb603" providerId="LiveId" clId="{48B9084C-B511-8346-BAE3-04C6EB1CEBCC}" dt="2023-11-05T00:41:37.023" v="233"/>
        <pc:sldMkLst>
          <pc:docMk/>
          <pc:sldMk cId="3938386549" sldId="601"/>
        </pc:sldMkLst>
      </pc:sldChg>
      <pc:sldChg chg="del">
        <pc:chgData name="Jim Fleming" userId="161791bae1afb603" providerId="LiveId" clId="{48B9084C-B511-8346-BAE3-04C6EB1CEBCC}" dt="2023-11-05T00:29:52.645" v="15" actId="2696"/>
        <pc:sldMkLst>
          <pc:docMk/>
          <pc:sldMk cId="3816961653" sldId="602"/>
        </pc:sldMkLst>
      </pc:sldChg>
      <pc:sldChg chg="del">
        <pc:chgData name="Jim Fleming" userId="161791bae1afb603" providerId="LiveId" clId="{48B9084C-B511-8346-BAE3-04C6EB1CEBCC}" dt="2023-11-05T00:29:54.462" v="17" actId="2696"/>
        <pc:sldMkLst>
          <pc:docMk/>
          <pc:sldMk cId="1455650365" sldId="603"/>
        </pc:sldMkLst>
      </pc:sldChg>
      <pc:sldChg chg="del">
        <pc:chgData name="Jim Fleming" userId="161791bae1afb603" providerId="LiveId" clId="{48B9084C-B511-8346-BAE3-04C6EB1CEBCC}" dt="2023-11-05T00:30:33.369" v="21" actId="2696"/>
        <pc:sldMkLst>
          <pc:docMk/>
          <pc:sldMk cId="3293515819" sldId="604"/>
        </pc:sldMkLst>
      </pc:sldChg>
      <pc:sldChg chg="del">
        <pc:chgData name="Jim Fleming" userId="161791bae1afb603" providerId="LiveId" clId="{48B9084C-B511-8346-BAE3-04C6EB1CEBCC}" dt="2023-11-05T00:30:33.906" v="22" actId="2696"/>
        <pc:sldMkLst>
          <pc:docMk/>
          <pc:sldMk cId="822625095" sldId="605"/>
        </pc:sldMkLst>
      </pc:sldChg>
      <pc:sldChg chg="del">
        <pc:chgData name="Jim Fleming" userId="161791bae1afb603" providerId="LiveId" clId="{48B9084C-B511-8346-BAE3-04C6EB1CEBCC}" dt="2023-11-05T00:44:37.254" v="238" actId="2696"/>
        <pc:sldMkLst>
          <pc:docMk/>
          <pc:sldMk cId="2600524677" sldId="606"/>
        </pc:sldMkLst>
      </pc:sldChg>
      <pc:sldChg chg="modSp mod ord">
        <pc:chgData name="Jim Fleming" userId="161791bae1afb603" providerId="LiveId" clId="{48B9084C-B511-8346-BAE3-04C6EB1CEBCC}" dt="2023-11-05T00:44:17.986" v="236" actId="20578"/>
        <pc:sldMkLst>
          <pc:docMk/>
          <pc:sldMk cId="683045052" sldId="607"/>
        </pc:sldMkLst>
      </pc:sldChg>
      <pc:sldChg chg="del">
        <pc:chgData name="Jim Fleming" userId="161791bae1afb603" providerId="LiveId" clId="{48B9084C-B511-8346-BAE3-04C6EB1CEBCC}" dt="2023-11-05T00:29:27.403" v="6" actId="2696"/>
        <pc:sldMkLst>
          <pc:docMk/>
          <pc:sldMk cId="2763185335" sldId="613"/>
        </pc:sldMkLst>
      </pc:sldChg>
      <pc:sldChg chg="del">
        <pc:chgData name="Jim Fleming" userId="161791bae1afb603" providerId="LiveId" clId="{48B9084C-B511-8346-BAE3-04C6EB1CEBCC}" dt="2023-11-05T00:29:28.592" v="7" actId="2696"/>
        <pc:sldMkLst>
          <pc:docMk/>
          <pc:sldMk cId="4232455672" sldId="614"/>
        </pc:sldMkLst>
      </pc:sldChg>
      <pc:sldChg chg="addSp delSp modSp mod">
        <pc:chgData name="Jim Fleming" userId="161791bae1afb603" providerId="LiveId" clId="{48B9084C-B511-8346-BAE3-04C6EB1CEBCC}" dt="2023-11-05T00:32:20.628" v="60" actId="2711"/>
        <pc:sldMkLst>
          <pc:docMk/>
          <pc:sldMk cId="191869438" sldId="615"/>
        </pc:sldMkLst>
      </pc:sldChg>
      <pc:sldChg chg="del">
        <pc:chgData name="Jim Fleming" userId="161791bae1afb603" providerId="LiveId" clId="{48B9084C-B511-8346-BAE3-04C6EB1CEBCC}" dt="2023-11-05T00:29:53.499" v="16" actId="2696"/>
        <pc:sldMkLst>
          <pc:docMk/>
          <pc:sldMk cId="65377899" sldId="616"/>
        </pc:sldMkLst>
      </pc:sldChg>
      <pc:sldChg chg="modSp add mod">
        <pc:chgData name="Jim Fleming" userId="161791bae1afb603" providerId="LiveId" clId="{48B9084C-B511-8346-BAE3-04C6EB1CEBCC}" dt="2023-11-05T00:31:18.355" v="35" actId="20577"/>
        <pc:sldMkLst>
          <pc:docMk/>
          <pc:sldMk cId="1771867604" sldId="616"/>
        </pc:sldMkLst>
      </pc:sldChg>
      <pc:sldChg chg="del">
        <pc:chgData name="Jim Fleming" userId="161791bae1afb603" providerId="LiveId" clId="{48B9084C-B511-8346-BAE3-04C6EB1CEBCC}" dt="2023-11-05T00:29:55.219" v="18" actId="2696"/>
        <pc:sldMkLst>
          <pc:docMk/>
          <pc:sldMk cId="2122332089" sldId="617"/>
        </pc:sldMkLst>
      </pc:sldChg>
      <pc:sldChg chg="addSp delSp modSp add del mod ord">
        <pc:chgData name="Jim Fleming" userId="161791bae1afb603" providerId="LiveId" clId="{48B9084C-B511-8346-BAE3-04C6EB1CEBCC}" dt="2023-11-05T00:37:29.234" v="100" actId="2696"/>
        <pc:sldMkLst>
          <pc:docMk/>
          <pc:sldMk cId="2857941999" sldId="617"/>
        </pc:sldMkLst>
      </pc:sldChg>
      <pc:sldChg chg="del">
        <pc:chgData name="Jim Fleming" userId="161791bae1afb603" providerId="LiveId" clId="{48B9084C-B511-8346-BAE3-04C6EB1CEBCC}" dt="2023-11-05T00:30:35.239" v="23" actId="2696"/>
        <pc:sldMkLst>
          <pc:docMk/>
          <pc:sldMk cId="620506558" sldId="618"/>
        </pc:sldMkLst>
      </pc:sldChg>
      <pc:sldChg chg="add ord replId">
        <pc:chgData name="Jim Fleming" userId="161791bae1afb603" providerId="LiveId" clId="{48B9084C-B511-8346-BAE3-04C6EB1CEBCC}" dt="2023-11-05T00:35:35.494" v="62" actId="20578"/>
        <pc:sldMkLst>
          <pc:docMk/>
          <pc:sldMk cId="2966094806" sldId="618"/>
        </pc:sldMkLst>
      </pc:sldChg>
      <pc:sldChg chg="add del ord replId">
        <pc:chgData name="Jim Fleming" userId="161791bae1afb603" providerId="LiveId" clId="{48B9084C-B511-8346-BAE3-04C6EB1CEBCC}" dt="2023-11-05T00:37:22.623" v="98" actId="2696"/>
        <pc:sldMkLst>
          <pc:docMk/>
          <pc:sldMk cId="776933989" sldId="619"/>
        </pc:sldMkLst>
      </pc:sldChg>
      <pc:sldChg chg="del">
        <pc:chgData name="Jim Fleming" userId="161791bae1afb603" providerId="LiveId" clId="{48B9084C-B511-8346-BAE3-04C6EB1CEBCC}" dt="2023-11-05T00:29:37.540" v="12" actId="2696"/>
        <pc:sldMkLst>
          <pc:docMk/>
          <pc:sldMk cId="1072035839" sldId="619"/>
        </pc:sldMkLst>
      </pc:sldChg>
      <pc:sldChg chg="modSp add mod ord">
        <pc:chgData name="Jim Fleming" userId="161791bae1afb603" providerId="LiveId" clId="{48B9084C-B511-8346-BAE3-04C6EB1CEBCC}" dt="2023-11-05T01:00:08.028" v="248"/>
        <pc:sldMkLst>
          <pc:docMk/>
          <pc:sldMk cId="1178792350" sldId="620"/>
        </pc:sldMkLst>
      </pc:sldChg>
      <pc:sldChg chg="del">
        <pc:chgData name="Jim Fleming" userId="161791bae1afb603" providerId="LiveId" clId="{48B9084C-B511-8346-BAE3-04C6EB1CEBCC}" dt="2023-11-05T00:30:30.820" v="20" actId="2696"/>
        <pc:sldMkLst>
          <pc:docMk/>
          <pc:sldMk cId="3878621202" sldId="620"/>
        </pc:sldMkLst>
      </pc:sldChg>
      <pc:sldChg chg="modSp add mod ord">
        <pc:chgData name="Jim Fleming" userId="161791bae1afb603" providerId="LiveId" clId="{48B9084C-B511-8346-BAE3-04C6EB1CEBCC}" dt="2023-11-05T00:44:06.154" v="235" actId="20577"/>
        <pc:sldMkLst>
          <pc:docMk/>
          <pc:sldMk cId="168883434" sldId="621"/>
        </pc:sldMkLst>
      </pc:sldChg>
      <pc:sldChg chg="del">
        <pc:chgData name="Jim Fleming" userId="161791bae1afb603" providerId="LiveId" clId="{48B9084C-B511-8346-BAE3-04C6EB1CEBCC}" dt="2023-11-05T00:30:29.936" v="19" actId="2696"/>
        <pc:sldMkLst>
          <pc:docMk/>
          <pc:sldMk cId="1580791344" sldId="621"/>
        </pc:sldMkLst>
      </pc:sldChg>
      <pc:sldChg chg="modSp add mod ord">
        <pc:chgData name="Jim Fleming" userId="161791bae1afb603" providerId="LiveId" clId="{48B9084C-B511-8346-BAE3-04C6EB1CEBCC}" dt="2023-11-05T01:00:11.068" v="249"/>
        <pc:sldMkLst>
          <pc:docMk/>
          <pc:sldMk cId="833004635" sldId="622"/>
        </pc:sldMkLst>
      </pc:sldChg>
      <pc:sldChg chg="modSp add mod ord">
        <pc:chgData name="Jim Fleming" userId="161791bae1afb603" providerId="LiveId" clId="{48B9084C-B511-8346-BAE3-04C6EB1CEBCC}" dt="2023-11-05T01:00:13.600" v="250"/>
        <pc:sldMkLst>
          <pc:docMk/>
          <pc:sldMk cId="1342366298" sldId="623"/>
        </pc:sldMkLst>
      </pc:sldChg>
      <pc:sldChg chg="modSp add mod ord">
        <pc:chgData name="Jim Fleming" userId="161791bae1afb603" providerId="LiveId" clId="{48B9084C-B511-8346-BAE3-04C6EB1CEBCC}" dt="2023-11-05T01:00:16.170" v="251"/>
        <pc:sldMkLst>
          <pc:docMk/>
          <pc:sldMk cId="923066462" sldId="624"/>
        </pc:sldMkLst>
      </pc:sldChg>
      <pc:sldChg chg="modSp add mod ord">
        <pc:chgData name="Jim Fleming" userId="161791bae1afb603" providerId="LiveId" clId="{48B9084C-B511-8346-BAE3-04C6EB1CEBCC}" dt="2023-11-05T01:00:18.811" v="252"/>
        <pc:sldMkLst>
          <pc:docMk/>
          <pc:sldMk cId="414640567" sldId="625"/>
        </pc:sldMkLst>
      </pc:sldChg>
      <pc:sldChg chg="addSp delSp modSp add mod setBg">
        <pc:chgData name="Jim Fleming" userId="161791bae1afb603" providerId="LiveId" clId="{48B9084C-B511-8346-BAE3-04C6EB1CEBCC}" dt="2023-11-05T00:52:56.437" v="245" actId="26606"/>
        <pc:sldMkLst>
          <pc:docMk/>
          <pc:sldMk cId="2098351676" sldId="626"/>
        </pc:sldMkLst>
      </pc:sldChg>
    </pc:docChg>
  </pc:docChgLst>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ldChg>
      <pc:sldChg chg="modSp mod">
        <pc:chgData name="Jim Fleming" userId="161791bae1afb603" providerId="LiveId" clId="{409D65B6-F794-0740-8250-0ABA18C424E8}" dt="2023-10-29T00:42:04.124" v="681" actId="20577"/>
        <pc:sldMkLst>
          <pc:docMk/>
          <pc:sldMk cId="189513369" sldId="583"/>
        </pc:sldMkLst>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ldChg>
      <pc:sldChg chg="modSp add mod ord modShow">
        <pc:chgData name="Jim Fleming" userId="161791bae1afb603" providerId="LiveId" clId="{409D65B6-F794-0740-8250-0ABA18C424E8}" dt="2023-10-28T21:51:55.558" v="676" actId="6549"/>
        <pc:sldMkLst>
          <pc:docMk/>
          <pc:sldMk cId="3293515819" sldId="604"/>
        </pc:sldMkLst>
      </pc:sldChg>
      <pc:sldChg chg="modSp add mod">
        <pc:chgData name="Jim Fleming" userId="161791bae1afb603" providerId="LiveId" clId="{409D65B6-F794-0740-8250-0ABA18C424E8}" dt="2023-10-28T21:52:03.371" v="677" actId="20577"/>
        <pc:sldMkLst>
          <pc:docMk/>
          <pc:sldMk cId="822625095" sldId="605"/>
        </pc:sldMkLst>
      </pc:sldChg>
      <pc:sldChg chg="addSp delSp modSp add mod">
        <pc:chgData name="Jim Fleming" userId="161791bae1afb603" providerId="LiveId" clId="{409D65B6-F794-0740-8250-0ABA18C424E8}" dt="2023-10-28T21:29:04.376" v="559" actId="20577"/>
        <pc:sldMkLst>
          <pc:docMk/>
          <pc:sldMk cId="2600524677" sldId="606"/>
        </pc:sldMkLst>
      </pc:sldChg>
      <pc:sldChg chg="modSp add mod ord modShow">
        <pc:chgData name="Jim Fleming" userId="161791bae1afb603" providerId="LiveId" clId="{409D65B6-F794-0740-8250-0ABA18C424E8}" dt="2023-10-28T21:32:40.835" v="639" actId="14100"/>
        <pc:sldMkLst>
          <pc:docMk/>
          <pc:sldMk cId="683045052" sldId="607"/>
        </pc:sldMkLst>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ldChg>
      <pc:sldChg chg="modSp mod">
        <pc:chgData name="Jim Fleming" userId="161791bae1afb603" providerId="LiveId" clId="{2F259F04-A6E4-8241-9C33-025C975D4BFE}" dt="2023-10-09T00:27:05.932" v="32" actId="20577"/>
        <pc:sldMkLst>
          <pc:docMk/>
          <pc:sldMk cId="3656160492" sldId="545"/>
        </pc:sldMkLst>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ldChg>
      <pc:sldChg chg="modSp mod">
        <pc:chgData name="Jim Fleming" userId="161791bae1afb603" providerId="LiveId" clId="{2F259F04-A6E4-8241-9C33-025C975D4BFE}" dt="2023-10-09T00:32:43.875" v="125" actId="20577"/>
        <pc:sldMkLst>
          <pc:docMk/>
          <pc:sldMk cId="4127736994" sldId="548"/>
        </pc:sldMkLst>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ldChg>
      <pc:sldChg chg="modSp add mod ord modShow">
        <pc:chgData name="Jim Fleming" userId="161791bae1afb603" providerId="LiveId" clId="{2F259F04-A6E4-8241-9C33-025C975D4BFE}" dt="2023-10-09T00:52:33.559" v="395" actId="20577"/>
        <pc:sldMkLst>
          <pc:docMk/>
          <pc:sldMk cId="1826648014" sldId="564"/>
        </pc:sldMkLst>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ldChg>
      <pc:sldChg chg="modSp add del mod ord">
        <pc:chgData name="Jim Fleming" userId="161791bae1afb603" providerId="LiveId" clId="{2F259F04-A6E4-8241-9C33-025C975D4BFE}" dt="2023-10-09T00:53:13.445" v="403" actId="2696"/>
        <pc:sldMkLst>
          <pc:docMk/>
          <pc:sldMk cId="162255658" sldId="566"/>
        </pc:sldMkLst>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ldChg>
      <pc:sldChg chg="modSp add mod ord">
        <pc:chgData name="Jim Fleming" userId="161791bae1afb603" providerId="LiveId" clId="{2F259F04-A6E4-8241-9C33-025C975D4BFE}" dt="2023-10-09T00:51:50.568" v="386" actId="20578"/>
        <pc:sldMkLst>
          <pc:docMk/>
          <pc:sldMk cId="1066580186" sldId="571"/>
        </pc:sldMkLst>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ldChg>
      <pc:sldChg chg="modSp add mod ord">
        <pc:chgData name="Jim Fleming" userId="161791bae1afb603" providerId="LiveId" clId="{2F259F04-A6E4-8241-9C33-025C975D4BFE}" dt="2023-10-09T00:56:00.813" v="404" actId="20578"/>
        <pc:sldMkLst>
          <pc:docMk/>
          <pc:sldMk cId="3979819060" sldId="577"/>
        </pc:sldMkLst>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ldChg>
    </pc:docChg>
  </pc:docChgLst>
  <pc:docChgLst>
    <pc:chgData name="Jim Fleming" userId="161791bae1afb603" providerId="LiveId" clId="{4DC99FD9-3EA2-4F47-931A-68962B4135F0}"/>
    <pc:docChg chg="custSel addSld delSld modSld sldOrd">
      <pc:chgData name="Jim Fleming" userId="161791bae1afb603" providerId="LiveId" clId="{4DC99FD9-3EA2-4F47-931A-68962B4135F0}" dt="2024-05-04T14:56:18.684" v="554" actId="20577"/>
      <pc:docMkLst>
        <pc:docMk/>
      </pc:docMkLst>
      <pc:sldChg chg="add ord">
        <pc:chgData name="Jim Fleming" userId="161791bae1afb603" providerId="LiveId" clId="{4DC99FD9-3EA2-4F47-931A-68962B4135F0}" dt="2024-05-04T14:23:03.559" v="44" actId="20578"/>
        <pc:sldMkLst>
          <pc:docMk/>
          <pc:sldMk cId="3027780690" sldId="667"/>
        </pc:sldMkLst>
      </pc:sldChg>
      <pc:sldChg chg="add del">
        <pc:chgData name="Jim Fleming" userId="161791bae1afb603" providerId="LiveId" clId="{4DC99FD9-3EA2-4F47-931A-68962B4135F0}" dt="2024-05-04T14:43:02.173" v="542" actId="2696"/>
        <pc:sldMkLst>
          <pc:docMk/>
          <pc:sldMk cId="2417950942" sldId="668"/>
        </pc:sldMkLst>
      </pc:sldChg>
      <pc:sldChg chg="add del">
        <pc:chgData name="Jim Fleming" userId="161791bae1afb603" providerId="LiveId" clId="{4DC99FD9-3EA2-4F47-931A-68962B4135F0}" dt="2024-05-04T14:42:56.216" v="541" actId="2696"/>
        <pc:sldMkLst>
          <pc:docMk/>
          <pc:sldMk cId="3275712682" sldId="669"/>
        </pc:sldMkLst>
      </pc:sldChg>
      <pc:sldChg chg="del">
        <pc:chgData name="Jim Fleming" userId="161791bae1afb603" providerId="LiveId" clId="{4DC99FD9-3EA2-4F47-931A-68962B4135F0}" dt="2024-05-04T14:22:00.810" v="10" actId="2696"/>
        <pc:sldMkLst>
          <pc:docMk/>
          <pc:sldMk cId="1054385236" sldId="670"/>
        </pc:sldMkLst>
      </pc:sldChg>
      <pc:sldChg chg="add">
        <pc:chgData name="Jim Fleming" userId="161791bae1afb603" providerId="LiveId" clId="{4DC99FD9-3EA2-4F47-931A-68962B4135F0}" dt="2024-05-04T14:23:12.484" v="47" actId="2890"/>
        <pc:sldMkLst>
          <pc:docMk/>
          <pc:sldMk cId="1488943873" sldId="670"/>
        </pc:sldMkLst>
      </pc:sldChg>
      <pc:sldChg chg="del">
        <pc:chgData name="Jim Fleming" userId="161791bae1afb603" providerId="LiveId" clId="{4DC99FD9-3EA2-4F47-931A-68962B4135F0}" dt="2024-05-04T14:22:01.342" v="11" actId="2696"/>
        <pc:sldMkLst>
          <pc:docMk/>
          <pc:sldMk cId="1311730037" sldId="671"/>
        </pc:sldMkLst>
      </pc:sldChg>
      <pc:sldChg chg="addSp modSp new mod modAnim">
        <pc:chgData name="Jim Fleming" userId="161791bae1afb603" providerId="LiveId" clId="{4DC99FD9-3EA2-4F47-931A-68962B4135F0}" dt="2024-05-04T14:31:32.663" v="381"/>
        <pc:sldMkLst>
          <pc:docMk/>
          <pc:sldMk cId="2004917992" sldId="671"/>
        </pc:sldMkLst>
      </pc:sldChg>
      <pc:sldChg chg="add">
        <pc:chgData name="Jim Fleming" userId="161791bae1afb603" providerId="LiveId" clId="{4DC99FD9-3EA2-4F47-931A-68962B4135F0}" dt="2024-05-04T14:24:53.628" v="151" actId="2890"/>
        <pc:sldMkLst>
          <pc:docMk/>
          <pc:sldMk cId="3312777999" sldId="672"/>
        </pc:sldMkLst>
      </pc:sldChg>
      <pc:sldChg chg="del">
        <pc:chgData name="Jim Fleming" userId="161791bae1afb603" providerId="LiveId" clId="{4DC99FD9-3EA2-4F47-931A-68962B4135F0}" dt="2024-05-04T14:21:59.876" v="9" actId="2696"/>
        <pc:sldMkLst>
          <pc:docMk/>
          <pc:sldMk cId="3672430343" sldId="672"/>
        </pc:sldMkLst>
      </pc:sldChg>
      <pc:sldChg chg="addSp delSp modSp new mod">
        <pc:chgData name="Jim Fleming" userId="161791bae1afb603" providerId="LiveId" clId="{4DC99FD9-3EA2-4F47-931A-68962B4135F0}" dt="2024-05-04T14:42:50.130" v="540" actId="121"/>
        <pc:sldMkLst>
          <pc:docMk/>
          <pc:sldMk cId="189999141" sldId="673"/>
        </pc:sldMkLst>
      </pc:sldChg>
      <pc:sldChg chg="del">
        <pc:chgData name="Jim Fleming" userId="161791bae1afb603" providerId="LiveId" clId="{4DC99FD9-3EA2-4F47-931A-68962B4135F0}" dt="2024-05-04T14:22:07.878" v="16" actId="2696"/>
        <pc:sldMkLst>
          <pc:docMk/>
          <pc:sldMk cId="1763655266" sldId="673"/>
        </pc:sldMkLst>
      </pc:sldChg>
      <pc:sldChg chg="del">
        <pc:chgData name="Jim Fleming" userId="161791bae1afb603" providerId="LiveId" clId="{4DC99FD9-3EA2-4F47-931A-68962B4135F0}" dt="2024-05-04T14:22:09.194" v="17" actId="2696"/>
        <pc:sldMkLst>
          <pc:docMk/>
          <pc:sldMk cId="1110179464" sldId="674"/>
        </pc:sldMkLst>
      </pc:sldChg>
      <pc:sldChg chg="modSp add mod ord modShow">
        <pc:chgData name="Jim Fleming" userId="161791bae1afb603" providerId="LiveId" clId="{4DC99FD9-3EA2-4F47-931A-68962B4135F0}" dt="2024-05-04T14:56:18.684" v="554" actId="20577"/>
        <pc:sldMkLst>
          <pc:docMk/>
          <pc:sldMk cId="3469265981" sldId="674"/>
        </pc:sldMkLst>
      </pc:sldChg>
      <pc:sldChg chg="del">
        <pc:chgData name="Jim Fleming" userId="161791bae1afb603" providerId="LiveId" clId="{4DC99FD9-3EA2-4F47-931A-68962B4135F0}" dt="2024-05-04T14:22:10.218" v="18" actId="2696"/>
        <pc:sldMkLst>
          <pc:docMk/>
          <pc:sldMk cId="2456653285" sldId="675"/>
        </pc:sldMkLst>
      </pc:sldChg>
      <pc:sldChg chg="modSp add mod">
        <pc:chgData name="Jim Fleming" userId="161791bae1afb603" providerId="LiveId" clId="{4DC99FD9-3EA2-4F47-931A-68962B4135F0}" dt="2024-05-04T14:56:14.400" v="552" actId="6549"/>
        <pc:sldMkLst>
          <pc:docMk/>
          <pc:sldMk cId="2564506520" sldId="675"/>
        </pc:sldMkLst>
      </pc:sldChg>
      <pc:sldChg chg="del">
        <pc:chgData name="Jim Fleming" userId="161791bae1afb603" providerId="LiveId" clId="{4DC99FD9-3EA2-4F47-931A-68962B4135F0}" dt="2024-05-04T14:22:05.325" v="15" actId="2696"/>
        <pc:sldMkLst>
          <pc:docMk/>
          <pc:sldMk cId="4109945080" sldId="676"/>
        </pc:sldMkLst>
      </pc:sldChg>
      <pc:sldChg chg="del">
        <pc:chgData name="Jim Fleming" userId="161791bae1afb603" providerId="LiveId" clId="{4DC99FD9-3EA2-4F47-931A-68962B4135F0}" dt="2024-05-04T14:22:03.326" v="12" actId="2696"/>
        <pc:sldMkLst>
          <pc:docMk/>
          <pc:sldMk cId="816045860" sldId="677"/>
        </pc:sldMkLst>
      </pc:sldChg>
      <pc:sldChg chg="del">
        <pc:chgData name="Jim Fleming" userId="161791bae1afb603" providerId="LiveId" clId="{4DC99FD9-3EA2-4F47-931A-68962B4135F0}" dt="2024-05-04T14:22:03.810" v="13" actId="2696"/>
        <pc:sldMkLst>
          <pc:docMk/>
          <pc:sldMk cId="1892334262" sldId="678"/>
        </pc:sldMkLst>
      </pc:sldChg>
      <pc:sldChg chg="del">
        <pc:chgData name="Jim Fleming" userId="161791bae1afb603" providerId="LiveId" clId="{4DC99FD9-3EA2-4F47-931A-68962B4135F0}" dt="2024-05-04T14:22:04.192" v="14" actId="2696"/>
        <pc:sldMkLst>
          <pc:docMk/>
          <pc:sldMk cId="2701228636" sldId="679"/>
        </pc:sldMkLst>
      </pc:sldChg>
      <pc:sldChg chg="del">
        <pc:chgData name="Jim Fleming" userId="161791bae1afb603" providerId="LiveId" clId="{4DC99FD9-3EA2-4F47-931A-68962B4135F0}" dt="2024-05-04T14:22:10.773" v="19" actId="2696"/>
        <pc:sldMkLst>
          <pc:docMk/>
          <pc:sldMk cId="1895836190" sldId="680"/>
        </pc:sldMkLst>
      </pc:sldChg>
      <pc:sldChg chg="del">
        <pc:chgData name="Jim Fleming" userId="161791bae1afb603" providerId="LiveId" clId="{4DC99FD9-3EA2-4F47-931A-68962B4135F0}" dt="2024-05-04T14:22:11.081" v="20" actId="2696"/>
        <pc:sldMkLst>
          <pc:docMk/>
          <pc:sldMk cId="1633101544" sldId="681"/>
        </pc:sldMkLst>
      </pc:sldChg>
      <pc:sldChg chg="del">
        <pc:chgData name="Jim Fleming" userId="161791bae1afb603" providerId="LiveId" clId="{4DC99FD9-3EA2-4F47-931A-68962B4135F0}" dt="2024-05-04T14:22:11.405" v="21" actId="2696"/>
        <pc:sldMkLst>
          <pc:docMk/>
          <pc:sldMk cId="1679509863" sldId="682"/>
        </pc:sldMkLst>
      </pc:sldChg>
    </pc:docChg>
  </pc:docChgLst>
  <pc:docChgLst>
    <pc:chgData name="Jim Fleming" userId="161791bae1afb603" providerId="LiveId" clId="{6A95B527-166E-A54F-BC4E-8B9229AB2731}"/>
    <pc:docChg chg="custSel addSld delSld modSld sldOrd">
      <pc:chgData name="Jim Fleming" userId="161791bae1afb603" providerId="LiveId" clId="{6A95B527-166E-A54F-BC4E-8B9229AB2731}" dt="2023-11-11T22:14:05.071" v="572" actId="20577"/>
      <pc:docMkLst>
        <pc:docMk/>
      </pc:docMkLst>
      <pc:sldChg chg="modSp mod">
        <pc:chgData name="Jim Fleming" userId="161791bae1afb603" providerId="LiveId" clId="{6A95B527-166E-A54F-BC4E-8B9229AB2731}" dt="2023-11-11T21:15:03.282" v="8" actId="20577"/>
        <pc:sldMkLst>
          <pc:docMk/>
          <pc:sldMk cId="270792197" sldId="563"/>
        </pc:sldMkLst>
      </pc:sldChg>
      <pc:sldChg chg="modSp mod">
        <pc:chgData name="Jim Fleming" userId="161791bae1afb603" providerId="LiveId" clId="{6A95B527-166E-A54F-BC4E-8B9229AB2731}" dt="2023-11-11T21:15:31.529" v="18" actId="6549"/>
        <pc:sldMkLst>
          <pc:docMk/>
          <pc:sldMk cId="189513369" sldId="583"/>
        </pc:sldMkLst>
      </pc:sldChg>
      <pc:sldChg chg="ord">
        <pc:chgData name="Jim Fleming" userId="161791bae1afb603" providerId="LiveId" clId="{6A95B527-166E-A54F-BC4E-8B9229AB2731}" dt="2023-11-11T22:05:38.588" v="257" actId="20578"/>
        <pc:sldMkLst>
          <pc:docMk/>
          <pc:sldMk cId="2827314747" sldId="594"/>
        </pc:sldMkLst>
      </pc:sldChg>
      <pc:sldChg chg="del">
        <pc:chgData name="Jim Fleming" userId="161791bae1afb603" providerId="LiveId" clId="{6A95B527-166E-A54F-BC4E-8B9229AB2731}" dt="2023-11-11T21:15:51.212" v="27" actId="2696"/>
        <pc:sldMkLst>
          <pc:docMk/>
          <pc:sldMk cId="3938386549" sldId="601"/>
        </pc:sldMkLst>
      </pc:sldChg>
      <pc:sldChg chg="ord">
        <pc:chgData name="Jim Fleming" userId="161791bae1afb603" providerId="LiveId" clId="{6A95B527-166E-A54F-BC4E-8B9229AB2731}" dt="2023-11-11T21:22:02.678" v="64" actId="20578"/>
        <pc:sldMkLst>
          <pc:docMk/>
          <pc:sldMk cId="683045052" sldId="607"/>
        </pc:sldMkLst>
      </pc:sldChg>
      <pc:sldChg chg="del">
        <pc:chgData name="Jim Fleming" userId="161791bae1afb603" providerId="LiveId" clId="{6A95B527-166E-A54F-BC4E-8B9229AB2731}" dt="2023-11-11T21:15:48.592" v="26" actId="2696"/>
        <pc:sldMkLst>
          <pc:docMk/>
          <pc:sldMk cId="191869438" sldId="615"/>
        </pc:sldMkLst>
      </pc:sldChg>
      <pc:sldChg chg="del">
        <pc:chgData name="Jim Fleming" userId="161791bae1afb603" providerId="LiveId" clId="{6A95B527-166E-A54F-BC4E-8B9229AB2731}" dt="2023-11-11T21:15:36.805" v="19" actId="2696"/>
        <pc:sldMkLst>
          <pc:docMk/>
          <pc:sldMk cId="1771867604" sldId="616"/>
        </pc:sldMkLst>
      </pc:sldChg>
      <pc:sldChg chg="addSp delSp modSp mod">
        <pc:chgData name="Jim Fleming" userId="161791bae1afb603" providerId="LiveId" clId="{6A95B527-166E-A54F-BC4E-8B9229AB2731}" dt="2023-11-11T21:20:39.197" v="57" actId="20577"/>
        <pc:sldMkLst>
          <pc:docMk/>
          <pc:sldMk cId="2857941999" sldId="617"/>
        </pc:sldMkLst>
      </pc:sldChg>
      <pc:sldChg chg="modSp add mod">
        <pc:chgData name="Jim Fleming" userId="161791bae1afb603" providerId="LiveId" clId="{6A95B527-166E-A54F-BC4E-8B9229AB2731}" dt="2023-11-11T21:20:46.301" v="59" actId="20577"/>
        <pc:sldMkLst>
          <pc:docMk/>
          <pc:sldMk cId="1817492945" sldId="618"/>
        </pc:sldMkLst>
      </pc:sldChg>
      <pc:sldChg chg="del">
        <pc:chgData name="Jim Fleming" userId="161791bae1afb603" providerId="LiveId" clId="{6A95B527-166E-A54F-BC4E-8B9229AB2731}" dt="2023-11-11T21:15:42.558" v="21" actId="2696"/>
        <pc:sldMkLst>
          <pc:docMk/>
          <pc:sldMk cId="2966094806" sldId="618"/>
        </pc:sldMkLst>
      </pc:sldChg>
      <pc:sldChg chg="addSp modSp add mod ord modAnim modShow">
        <pc:chgData name="Jim Fleming" userId="161791bae1afb603" providerId="LiveId" clId="{6A95B527-166E-A54F-BC4E-8B9229AB2731}" dt="2023-11-11T21:28:17.021" v="136"/>
        <pc:sldMkLst>
          <pc:docMk/>
          <pc:sldMk cId="340736095" sldId="619"/>
        </pc:sldMkLst>
      </pc:sldChg>
      <pc:sldChg chg="del">
        <pc:chgData name="Jim Fleming" userId="161791bae1afb603" providerId="LiveId" clId="{6A95B527-166E-A54F-BC4E-8B9229AB2731}" dt="2023-11-11T21:15:39.004" v="20" actId="2696"/>
        <pc:sldMkLst>
          <pc:docMk/>
          <pc:sldMk cId="1178792350" sldId="620"/>
        </pc:sldMkLst>
      </pc:sldChg>
      <pc:sldChg chg="addSp delSp modSp add mod ord modShow">
        <pc:chgData name="Jim Fleming" userId="161791bae1afb603" providerId="LiveId" clId="{6A95B527-166E-A54F-BC4E-8B9229AB2731}" dt="2023-11-11T21:24:19.517" v="106" actId="113"/>
        <pc:sldMkLst>
          <pc:docMk/>
          <pc:sldMk cId="2911037679" sldId="620"/>
        </pc:sldMkLst>
      </pc:sldChg>
      <pc:sldChg chg="del">
        <pc:chgData name="Jim Fleming" userId="161791bae1afb603" providerId="LiveId" clId="{6A95B527-166E-A54F-BC4E-8B9229AB2731}" dt="2023-11-11T21:15:43.037" v="22" actId="2696"/>
        <pc:sldMkLst>
          <pc:docMk/>
          <pc:sldMk cId="168883434" sldId="621"/>
        </pc:sldMkLst>
      </pc:sldChg>
      <pc:sldChg chg="modSp add mod">
        <pc:chgData name="Jim Fleming" userId="161791bae1afb603" providerId="LiveId" clId="{6A95B527-166E-A54F-BC4E-8B9229AB2731}" dt="2023-11-11T21:23:43.190" v="93" actId="20577"/>
        <pc:sldMkLst>
          <pc:docMk/>
          <pc:sldMk cId="3013769601" sldId="621"/>
        </pc:sldMkLst>
      </pc:sldChg>
      <pc:sldChg chg="del">
        <pc:chgData name="Jim Fleming" userId="161791bae1afb603" providerId="LiveId" clId="{6A95B527-166E-A54F-BC4E-8B9229AB2731}" dt="2023-11-11T21:15:44.244" v="23" actId="2696"/>
        <pc:sldMkLst>
          <pc:docMk/>
          <pc:sldMk cId="833004635" sldId="622"/>
        </pc:sldMkLst>
      </pc:sldChg>
      <pc:sldChg chg="add">
        <pc:chgData name="Jim Fleming" userId="161791bae1afb603" providerId="LiveId" clId="{6A95B527-166E-A54F-BC4E-8B9229AB2731}" dt="2023-11-11T21:23:59.134" v="94" actId="2890"/>
        <pc:sldMkLst>
          <pc:docMk/>
          <pc:sldMk cId="2433919424" sldId="622"/>
        </pc:sldMkLst>
      </pc:sldChg>
      <pc:sldChg chg="add ord">
        <pc:chgData name="Jim Fleming" userId="161791bae1afb603" providerId="LiveId" clId="{6A95B527-166E-A54F-BC4E-8B9229AB2731}" dt="2023-11-11T21:26:11.289" v="109" actId="20578"/>
        <pc:sldMkLst>
          <pc:docMk/>
          <pc:sldMk cId="193932846" sldId="623"/>
        </pc:sldMkLst>
      </pc:sldChg>
      <pc:sldChg chg="del">
        <pc:chgData name="Jim Fleming" userId="161791bae1afb603" providerId="LiveId" clId="{6A95B527-166E-A54F-BC4E-8B9229AB2731}" dt="2023-11-11T21:15:46.822" v="24" actId="2696"/>
        <pc:sldMkLst>
          <pc:docMk/>
          <pc:sldMk cId="1342366298" sldId="623"/>
        </pc:sldMkLst>
      </pc:sldChg>
      <pc:sldChg chg="add ord">
        <pc:chgData name="Jim Fleming" userId="161791bae1afb603" providerId="LiveId" clId="{6A95B527-166E-A54F-BC4E-8B9229AB2731}" dt="2023-11-11T21:26:13.112" v="110" actId="20578"/>
        <pc:sldMkLst>
          <pc:docMk/>
          <pc:sldMk cId="512487870" sldId="624"/>
        </pc:sldMkLst>
      </pc:sldChg>
      <pc:sldChg chg="del">
        <pc:chgData name="Jim Fleming" userId="161791bae1afb603" providerId="LiveId" clId="{6A95B527-166E-A54F-BC4E-8B9229AB2731}" dt="2023-11-11T21:15:47.996" v="25" actId="2696"/>
        <pc:sldMkLst>
          <pc:docMk/>
          <pc:sldMk cId="923066462" sldId="624"/>
        </pc:sldMkLst>
      </pc:sldChg>
      <pc:sldChg chg="del">
        <pc:chgData name="Jim Fleming" userId="161791bae1afb603" providerId="LiveId" clId="{6A95B527-166E-A54F-BC4E-8B9229AB2731}" dt="2023-11-11T21:15:52.182" v="28" actId="2696"/>
        <pc:sldMkLst>
          <pc:docMk/>
          <pc:sldMk cId="414640567" sldId="625"/>
        </pc:sldMkLst>
      </pc:sldChg>
      <pc:sldChg chg="add ord replId">
        <pc:chgData name="Jim Fleming" userId="161791bae1afb603" providerId="LiveId" clId="{6A95B527-166E-A54F-BC4E-8B9229AB2731}" dt="2023-11-11T21:26:27.634" v="115" actId="20578"/>
        <pc:sldMkLst>
          <pc:docMk/>
          <pc:sldMk cId="1136238272" sldId="625"/>
        </pc:sldMkLst>
      </pc:sldChg>
      <pc:sldChg chg="del">
        <pc:chgData name="Jim Fleming" userId="161791bae1afb603" providerId="LiveId" clId="{6A95B527-166E-A54F-BC4E-8B9229AB2731}" dt="2023-11-11T21:15:53.589" v="29" actId="2696"/>
        <pc:sldMkLst>
          <pc:docMk/>
          <pc:sldMk cId="2098351676" sldId="626"/>
        </pc:sldMkLst>
      </pc:sldChg>
      <pc:sldChg chg="add ord">
        <pc:chgData name="Jim Fleming" userId="161791bae1afb603" providerId="LiveId" clId="{6A95B527-166E-A54F-BC4E-8B9229AB2731}" dt="2023-11-11T21:26:25.346" v="114" actId="20578"/>
        <pc:sldMkLst>
          <pc:docMk/>
          <pc:sldMk cId="2570436449" sldId="626"/>
        </pc:sldMkLst>
      </pc:sldChg>
      <pc:sldChg chg="add ord">
        <pc:chgData name="Jim Fleming" userId="161791bae1afb603" providerId="LiveId" clId="{6A95B527-166E-A54F-BC4E-8B9229AB2731}" dt="2023-11-11T21:27:30.241" v="117" actId="20578"/>
        <pc:sldMkLst>
          <pc:docMk/>
          <pc:sldMk cId="1938528030" sldId="627"/>
        </pc:sldMkLst>
      </pc:sldChg>
      <pc:sldChg chg="modSp add mod ord">
        <pc:chgData name="Jim Fleming" userId="161791bae1afb603" providerId="LiveId" clId="{6A95B527-166E-A54F-BC4E-8B9229AB2731}" dt="2023-11-11T21:31:32.680" v="253" actId="114"/>
        <pc:sldMkLst>
          <pc:docMk/>
          <pc:sldMk cId="2821003419" sldId="628"/>
        </pc:sldMkLst>
      </pc:sldChg>
      <pc:sldChg chg="add ord replId">
        <pc:chgData name="Jim Fleming" userId="161791bae1afb603" providerId="LiveId" clId="{6A95B527-166E-A54F-BC4E-8B9229AB2731}" dt="2023-11-11T21:29:51.607" v="138" actId="20578"/>
        <pc:sldMkLst>
          <pc:docMk/>
          <pc:sldMk cId="2741987892" sldId="629"/>
        </pc:sldMkLst>
      </pc:sldChg>
      <pc:sldChg chg="modSp add mod ord modShow">
        <pc:chgData name="Jim Fleming" userId="161791bae1afb603" providerId="LiveId" clId="{6A95B527-166E-A54F-BC4E-8B9229AB2731}" dt="2023-11-11T22:07:09.544" v="271" actId="20578"/>
        <pc:sldMkLst>
          <pc:docMk/>
          <pc:sldMk cId="1780131733" sldId="630"/>
        </pc:sldMkLst>
      </pc:sldChg>
      <pc:sldChg chg="modSp add mod ord">
        <pc:chgData name="Jim Fleming" userId="161791bae1afb603" providerId="LiveId" clId="{6A95B527-166E-A54F-BC4E-8B9229AB2731}" dt="2023-11-11T22:07:11.680" v="272" actId="20578"/>
        <pc:sldMkLst>
          <pc:docMk/>
          <pc:sldMk cId="1875222559" sldId="631"/>
        </pc:sldMkLst>
      </pc:sldChg>
      <pc:sldChg chg="addSp delSp modSp add mod">
        <pc:chgData name="Jim Fleming" userId="161791bae1afb603" providerId="LiveId" clId="{6A95B527-166E-A54F-BC4E-8B9229AB2731}" dt="2023-11-11T22:14:05.071" v="572" actId="20577"/>
        <pc:sldMkLst>
          <pc:docMk/>
          <pc:sldMk cId="1210960665" sldId="632"/>
        </pc:sldMkLst>
      </pc:sldChg>
      <pc:sldChg chg="modSp add mod">
        <pc:chgData name="Jim Fleming" userId="161791bae1afb603" providerId="LiveId" clId="{6A95B527-166E-A54F-BC4E-8B9229AB2731}" dt="2023-11-11T22:13:40.295" v="568" actId="313"/>
        <pc:sldMkLst>
          <pc:docMk/>
          <pc:sldMk cId="3051952489" sldId="633"/>
        </pc:sldMkLst>
      </pc:sldChg>
    </pc:docChg>
  </pc:docChgLst>
  <pc:docChgLst>
    <pc:chgData name="Jim Fleming" userId="161791bae1afb603" providerId="LiveId" clId="{2001D906-B4B7-C14F-8249-F35012854FCE}"/>
    <pc:docChg chg="custSel addSld delSld modSld sldOrd">
      <pc:chgData name="Jim Fleming" userId="161791bae1afb603" providerId="LiveId" clId="{2001D906-B4B7-C14F-8249-F35012854FCE}" dt="2024-06-29T22:54:44.192" v="170" actId="20578"/>
      <pc:docMkLst>
        <pc:docMk/>
      </pc:docMkLst>
      <pc:sldChg chg="modSp mod">
        <pc:chgData name="Jim Fleming" userId="161791bae1afb603" providerId="LiveId" clId="{2001D906-B4B7-C14F-8249-F35012854FCE}" dt="2024-06-29T22:27:44.789" v="30" actId="20577"/>
        <pc:sldMkLst>
          <pc:docMk/>
          <pc:sldMk cId="189513369" sldId="583"/>
        </pc:sldMkLst>
      </pc:sldChg>
      <pc:sldChg chg="modSp mod">
        <pc:chgData name="Jim Fleming" userId="161791bae1afb603" providerId="LiveId" clId="{2001D906-B4B7-C14F-8249-F35012854FCE}" dt="2024-06-29T22:35:08.284" v="48" actId="20577"/>
        <pc:sldMkLst>
          <pc:docMk/>
          <pc:sldMk cId="1987421806" sldId="633"/>
        </pc:sldMkLst>
      </pc:sldChg>
      <pc:sldChg chg="modSp mod">
        <pc:chgData name="Jim Fleming" userId="161791bae1afb603" providerId="LiveId" clId="{2001D906-B4B7-C14F-8249-F35012854FCE}" dt="2024-06-29T22:26:56.401" v="11" actId="6549"/>
        <pc:sldMkLst>
          <pc:docMk/>
          <pc:sldMk cId="384459236" sldId="666"/>
        </pc:sldMkLst>
      </pc:sldChg>
      <pc:sldChg chg="modSp mod">
        <pc:chgData name="Jim Fleming" userId="161791bae1afb603" providerId="LiveId" clId="{2001D906-B4B7-C14F-8249-F35012854FCE}" dt="2024-06-29T22:50:28.540" v="163" actId="313"/>
        <pc:sldMkLst>
          <pc:docMk/>
          <pc:sldMk cId="4027956643" sldId="674"/>
        </pc:sldMkLst>
      </pc:sldChg>
      <pc:sldChg chg="del">
        <pc:chgData name="Jim Fleming" userId="161791bae1afb603" providerId="LiveId" clId="{2001D906-B4B7-C14F-8249-F35012854FCE}" dt="2024-06-29T22:37:35.346" v="109" actId="2696"/>
        <pc:sldMkLst>
          <pc:docMk/>
          <pc:sldMk cId="2343709846" sldId="679"/>
        </pc:sldMkLst>
      </pc:sldChg>
      <pc:sldChg chg="del">
        <pc:chgData name="Jim Fleming" userId="161791bae1afb603" providerId="LiveId" clId="{2001D906-B4B7-C14F-8249-F35012854FCE}" dt="2024-06-29T22:37:36.473" v="110" actId="2696"/>
        <pc:sldMkLst>
          <pc:docMk/>
          <pc:sldMk cId="913014975" sldId="680"/>
        </pc:sldMkLst>
      </pc:sldChg>
      <pc:sldChg chg="del">
        <pc:chgData name="Jim Fleming" userId="161791bae1afb603" providerId="LiveId" clId="{2001D906-B4B7-C14F-8249-F35012854FCE}" dt="2024-06-29T22:27:03.011" v="12" actId="2696"/>
        <pc:sldMkLst>
          <pc:docMk/>
          <pc:sldMk cId="514748635" sldId="681"/>
        </pc:sldMkLst>
      </pc:sldChg>
      <pc:sldChg chg="modSp add mod">
        <pc:chgData name="Jim Fleming" userId="161791bae1afb603" providerId="LiveId" clId="{2001D906-B4B7-C14F-8249-F35012854FCE}" dt="2024-06-29T22:53:13.112" v="167" actId="313"/>
        <pc:sldMkLst>
          <pc:docMk/>
          <pc:sldMk cId="685248244" sldId="681"/>
        </pc:sldMkLst>
      </pc:sldChg>
      <pc:sldChg chg="modSp add mod">
        <pc:chgData name="Jim Fleming" userId="161791bae1afb603" providerId="LiveId" clId="{2001D906-B4B7-C14F-8249-F35012854FCE}" dt="2024-06-29T22:35:58.541" v="83" actId="113"/>
        <pc:sldMkLst>
          <pc:docMk/>
          <pc:sldMk cId="51784607" sldId="682"/>
        </pc:sldMkLst>
      </pc:sldChg>
      <pc:sldChg chg="del">
        <pc:chgData name="Jim Fleming" userId="161791bae1afb603" providerId="LiveId" clId="{2001D906-B4B7-C14F-8249-F35012854FCE}" dt="2024-06-29T22:27:06.930" v="14" actId="2696"/>
        <pc:sldMkLst>
          <pc:docMk/>
          <pc:sldMk cId="1278736335" sldId="682"/>
        </pc:sldMkLst>
      </pc:sldChg>
      <pc:sldChg chg="modSp add mod">
        <pc:chgData name="Jim Fleming" userId="161791bae1afb603" providerId="LiveId" clId="{2001D906-B4B7-C14F-8249-F35012854FCE}" dt="2024-06-29T22:37:22.631" v="103" actId="5793"/>
        <pc:sldMkLst>
          <pc:docMk/>
          <pc:sldMk cId="678804310" sldId="683"/>
        </pc:sldMkLst>
      </pc:sldChg>
      <pc:sldChg chg="del">
        <pc:chgData name="Jim Fleming" userId="161791bae1afb603" providerId="LiveId" clId="{2001D906-B4B7-C14F-8249-F35012854FCE}" dt="2024-06-29T22:27:07.898" v="15" actId="2696"/>
        <pc:sldMkLst>
          <pc:docMk/>
          <pc:sldMk cId="3117997863" sldId="683"/>
        </pc:sldMkLst>
      </pc:sldChg>
      <pc:sldChg chg="del">
        <pc:chgData name="Jim Fleming" userId="161791bae1afb603" providerId="LiveId" clId="{2001D906-B4B7-C14F-8249-F35012854FCE}" dt="2024-06-29T22:27:50.266" v="31" actId="2696"/>
        <pc:sldMkLst>
          <pc:docMk/>
          <pc:sldMk cId="1672022718" sldId="684"/>
        </pc:sldMkLst>
      </pc:sldChg>
      <pc:sldChg chg="modSp add mod">
        <pc:chgData name="Jim Fleming" userId="161791bae1afb603" providerId="LiveId" clId="{2001D906-B4B7-C14F-8249-F35012854FCE}" dt="2024-06-29T22:37:29.100" v="108" actId="113"/>
        <pc:sldMkLst>
          <pc:docMk/>
          <pc:sldMk cId="2598065513" sldId="684"/>
        </pc:sldMkLst>
      </pc:sldChg>
      <pc:sldChg chg="del">
        <pc:chgData name="Jim Fleming" userId="161791bae1afb603" providerId="LiveId" clId="{2001D906-B4B7-C14F-8249-F35012854FCE}" dt="2024-06-29T22:27:04.715" v="13" actId="2696"/>
        <pc:sldMkLst>
          <pc:docMk/>
          <pc:sldMk cId="669599798" sldId="685"/>
        </pc:sldMkLst>
      </pc:sldChg>
      <pc:sldChg chg="add ord">
        <pc:chgData name="Jim Fleming" userId="161791bae1afb603" providerId="LiveId" clId="{2001D906-B4B7-C14F-8249-F35012854FCE}" dt="2024-06-29T22:36:48.679" v="90" actId="20578"/>
        <pc:sldMkLst>
          <pc:docMk/>
          <pc:sldMk cId="2071306960" sldId="685"/>
        </pc:sldMkLst>
      </pc:sldChg>
      <pc:sldChg chg="add ord">
        <pc:chgData name="Jim Fleming" userId="161791bae1afb603" providerId="LiveId" clId="{2001D906-B4B7-C14F-8249-F35012854FCE}" dt="2024-06-29T22:36:52.479" v="92" actId="20578"/>
        <pc:sldMkLst>
          <pc:docMk/>
          <pc:sldMk cId="1311466483" sldId="686"/>
        </pc:sldMkLst>
      </pc:sldChg>
      <pc:sldChg chg="del">
        <pc:chgData name="Jim Fleming" userId="161791bae1afb603" providerId="LiveId" clId="{2001D906-B4B7-C14F-8249-F35012854FCE}" dt="2024-06-29T22:29:11.706" v="32" actId="2696"/>
        <pc:sldMkLst>
          <pc:docMk/>
          <pc:sldMk cId="1796571891" sldId="686"/>
        </pc:sldMkLst>
      </pc:sldChg>
      <pc:sldChg chg="add ord">
        <pc:chgData name="Jim Fleming" userId="161791bae1afb603" providerId="LiveId" clId="{2001D906-B4B7-C14F-8249-F35012854FCE}" dt="2024-06-29T22:36:57.069" v="94" actId="20578"/>
        <pc:sldMkLst>
          <pc:docMk/>
          <pc:sldMk cId="3833565974" sldId="687"/>
        </pc:sldMkLst>
      </pc:sldChg>
      <pc:sldChg chg="add ord">
        <pc:chgData name="Jim Fleming" userId="161791bae1afb603" providerId="LiveId" clId="{2001D906-B4B7-C14F-8249-F35012854FCE}" dt="2024-06-29T22:37:41.766" v="112" actId="20578"/>
        <pc:sldMkLst>
          <pc:docMk/>
          <pc:sldMk cId="1850219282" sldId="688"/>
        </pc:sldMkLst>
      </pc:sldChg>
      <pc:sldChg chg="addSp delSp modSp add mod ord">
        <pc:chgData name="Jim Fleming" userId="161791bae1afb603" providerId="LiveId" clId="{2001D906-B4B7-C14F-8249-F35012854FCE}" dt="2024-06-29T22:54:38.634" v="168" actId="20578"/>
        <pc:sldMkLst>
          <pc:docMk/>
          <pc:sldMk cId="2935783491" sldId="689"/>
        </pc:sldMkLst>
      </pc:sldChg>
      <pc:sldChg chg="add ord">
        <pc:chgData name="Jim Fleming" userId="161791bae1afb603" providerId="LiveId" clId="{2001D906-B4B7-C14F-8249-F35012854FCE}" dt="2024-06-29T22:54:44.192" v="170" actId="20578"/>
        <pc:sldMkLst>
          <pc:docMk/>
          <pc:sldMk cId="1205754446" sldId="690"/>
        </pc:sldMkLst>
      </pc:sldChg>
    </pc:docChg>
  </pc:docChgLst>
  <pc:docChgLst>
    <pc:chgData name="Jim Fleming" userId="161791bae1afb603" providerId="LiveId" clId="{669D8C98-A868-7A44-A6FE-16C6332098DB}"/>
    <pc:docChg chg="custSel addSld modSld">
      <pc:chgData name="Jim Fleming" userId="161791bae1afb603" providerId="LiveId" clId="{669D8C98-A868-7A44-A6FE-16C6332098DB}" dt="2024-10-06T01:50:44.021" v="26"/>
      <pc:docMkLst>
        <pc:docMk/>
      </pc:docMkLst>
      <pc:sldChg chg="add">
        <pc:chgData name="Jim Fleming" userId="161791bae1afb603" providerId="LiveId" clId="{669D8C98-A868-7A44-A6FE-16C6332098DB}" dt="2024-10-06T01:48:55.641" v="0" actId="2890"/>
        <pc:sldMkLst>
          <pc:docMk/>
          <pc:sldMk cId="682372280" sldId="751"/>
        </pc:sldMkLst>
      </pc:sldChg>
      <pc:sldChg chg="addSp delSp modSp add mod modAnim">
        <pc:chgData name="Jim Fleming" userId="161791bae1afb603" providerId="LiveId" clId="{669D8C98-A868-7A44-A6FE-16C6332098DB}" dt="2024-10-06T01:50:44.021" v="26"/>
        <pc:sldMkLst>
          <pc:docMk/>
          <pc:sldMk cId="1229500725" sldId="752"/>
        </pc:sldMkLst>
      </pc:sldChg>
      <pc:sldChg chg="addSp modSp add mod">
        <pc:chgData name="Jim Fleming" userId="161791bae1afb603" providerId="LiveId" clId="{669D8C98-A868-7A44-A6FE-16C6332098DB}" dt="2024-10-06T01:50:13.057" v="20" actId="1076"/>
        <pc:sldMkLst>
          <pc:docMk/>
          <pc:sldMk cId="1207326321" sldId="753"/>
        </pc:sldMkLst>
      </pc:sldChg>
    </pc:docChg>
  </pc:docChgLst>
  <pc:docChgLst>
    <pc:chgData name="Jim Fleming" userId="161791bae1afb603" providerId="LiveId" clId="{818A03F1-B42E-CF4C-8398-1345B5E2DE96}"/>
    <pc:docChg chg="custSel addSld delSld modSld sldOrd">
      <pc:chgData name="Jim Fleming" userId="161791bae1afb603" providerId="LiveId" clId="{818A03F1-B42E-CF4C-8398-1345B5E2DE96}" dt="2023-12-03T00:42:17.126" v="106" actId="20578"/>
      <pc:docMkLst>
        <pc:docMk/>
      </pc:docMkLst>
      <pc:sldChg chg="modSp mod">
        <pc:chgData name="Jim Fleming" userId="161791bae1afb603" providerId="LiveId" clId="{818A03F1-B42E-CF4C-8398-1345B5E2DE96}" dt="2023-12-03T00:40:43.540" v="83" actId="113"/>
        <pc:sldMkLst>
          <pc:docMk/>
          <pc:sldMk cId="1791236111" sldId="386"/>
        </pc:sldMkLst>
      </pc:sldChg>
      <pc:sldChg chg="modSp mod">
        <pc:chgData name="Jim Fleming" userId="161791bae1afb603" providerId="LiveId" clId="{818A03F1-B42E-CF4C-8398-1345B5E2DE96}" dt="2023-12-03T00:40:08.787" v="71" actId="207"/>
        <pc:sldMkLst>
          <pc:docMk/>
          <pc:sldMk cId="2052419234" sldId="405"/>
        </pc:sldMkLst>
      </pc:sldChg>
      <pc:sldChg chg="modSp mod">
        <pc:chgData name="Jim Fleming" userId="161791bae1afb603" providerId="LiveId" clId="{818A03F1-B42E-CF4C-8398-1345B5E2DE96}" dt="2023-12-03T00:40:19.492" v="73" actId="113"/>
        <pc:sldMkLst>
          <pc:docMk/>
          <pc:sldMk cId="752296095" sldId="433"/>
        </pc:sldMkLst>
      </pc:sldChg>
      <pc:sldChg chg="modSp mod">
        <pc:chgData name="Jim Fleming" userId="161791bae1afb603" providerId="LiveId" clId="{818A03F1-B42E-CF4C-8398-1345B5E2DE96}" dt="2023-12-03T00:40:51.372" v="94" actId="113"/>
        <pc:sldMkLst>
          <pc:docMk/>
          <pc:sldMk cId="3196038374" sldId="439"/>
        </pc:sldMkLst>
      </pc:sldChg>
      <pc:sldChg chg="modSp mod">
        <pc:chgData name="Jim Fleming" userId="161791bae1afb603" providerId="LiveId" clId="{818A03F1-B42E-CF4C-8398-1345B5E2DE96}" dt="2023-12-03T00:40:41.308" v="82" actId="113"/>
        <pc:sldMkLst>
          <pc:docMk/>
          <pc:sldMk cId="1195170520" sldId="493"/>
        </pc:sldMkLst>
      </pc:sldChg>
      <pc:sldChg chg="modSp mod">
        <pc:chgData name="Jim Fleming" userId="161791bae1afb603" providerId="LiveId" clId="{818A03F1-B42E-CF4C-8398-1345B5E2DE96}" dt="2023-12-03T00:40:34.403" v="79" actId="113"/>
        <pc:sldMkLst>
          <pc:docMk/>
          <pc:sldMk cId="2765227095" sldId="494"/>
        </pc:sldMkLst>
      </pc:sldChg>
      <pc:sldChg chg="modSp mod">
        <pc:chgData name="Jim Fleming" userId="161791bae1afb603" providerId="LiveId" clId="{818A03F1-B42E-CF4C-8398-1345B5E2DE96}" dt="2023-12-03T00:40:32.141" v="78" actId="113"/>
        <pc:sldMkLst>
          <pc:docMk/>
          <pc:sldMk cId="2960309666" sldId="495"/>
        </pc:sldMkLst>
      </pc:sldChg>
      <pc:sldChg chg="modSp mod">
        <pc:chgData name="Jim Fleming" userId="161791bae1afb603" providerId="LiveId" clId="{818A03F1-B42E-CF4C-8398-1345B5E2DE96}" dt="2023-12-03T00:40:29.844" v="77" actId="113"/>
        <pc:sldMkLst>
          <pc:docMk/>
          <pc:sldMk cId="1695603952" sldId="496"/>
        </pc:sldMkLst>
      </pc:sldChg>
      <pc:sldChg chg="modSp mod">
        <pc:chgData name="Jim Fleming" userId="161791bae1afb603" providerId="LiveId" clId="{818A03F1-B42E-CF4C-8398-1345B5E2DE96}" dt="2023-12-03T00:40:27.377" v="76" actId="113"/>
        <pc:sldMkLst>
          <pc:docMk/>
          <pc:sldMk cId="2176382884" sldId="497"/>
        </pc:sldMkLst>
      </pc:sldChg>
      <pc:sldChg chg="modSp mod">
        <pc:chgData name="Jim Fleming" userId="161791bae1afb603" providerId="LiveId" clId="{818A03F1-B42E-CF4C-8398-1345B5E2DE96}" dt="2023-12-03T00:40:25.094" v="75" actId="113"/>
        <pc:sldMkLst>
          <pc:docMk/>
          <pc:sldMk cId="3431166076" sldId="498"/>
        </pc:sldMkLst>
      </pc:sldChg>
      <pc:sldChg chg="modSp mod">
        <pc:chgData name="Jim Fleming" userId="161791bae1afb603" providerId="LiveId" clId="{818A03F1-B42E-CF4C-8398-1345B5E2DE96}" dt="2023-12-03T00:40:21.918" v="74" actId="113"/>
        <pc:sldMkLst>
          <pc:docMk/>
          <pc:sldMk cId="529554152" sldId="499"/>
        </pc:sldMkLst>
      </pc:sldChg>
      <pc:sldChg chg="modSp mod">
        <pc:chgData name="Jim Fleming" userId="161791bae1afb603" providerId="LiveId" clId="{818A03F1-B42E-CF4C-8398-1345B5E2DE96}" dt="2023-12-03T00:40:15.621" v="72" actId="113"/>
        <pc:sldMkLst>
          <pc:docMk/>
          <pc:sldMk cId="4288472858" sldId="500"/>
        </pc:sldMkLst>
      </pc:sldChg>
      <pc:sldChg chg="modSp mod">
        <pc:chgData name="Jim Fleming" userId="161791bae1afb603" providerId="LiveId" clId="{818A03F1-B42E-CF4C-8398-1345B5E2DE96}" dt="2023-12-03T00:40:36.737" v="80" actId="113"/>
        <pc:sldMkLst>
          <pc:docMk/>
          <pc:sldMk cId="3517844600" sldId="502"/>
        </pc:sldMkLst>
      </pc:sldChg>
      <pc:sldChg chg="modSp mod">
        <pc:chgData name="Jim Fleming" userId="161791bae1afb603" providerId="LiveId" clId="{818A03F1-B42E-CF4C-8398-1345B5E2DE96}" dt="2023-12-03T00:40:39.060" v="81" actId="113"/>
        <pc:sldMkLst>
          <pc:docMk/>
          <pc:sldMk cId="2295729869" sldId="503"/>
        </pc:sldMkLst>
      </pc:sldChg>
      <pc:sldChg chg="addSp delSp modSp mod ord">
        <pc:chgData name="Jim Fleming" userId="161791bae1afb603" providerId="LiveId" clId="{818A03F1-B42E-CF4C-8398-1345B5E2DE96}" dt="2023-12-03T00:39:26.922" v="58" actId="20577"/>
        <pc:sldMkLst>
          <pc:docMk/>
          <pc:sldMk cId="1772728538" sldId="592"/>
        </pc:sldMkLst>
      </pc:sldChg>
      <pc:sldChg chg="del">
        <pc:chgData name="Jim Fleming" userId="161791bae1afb603" providerId="LiveId" clId="{818A03F1-B42E-CF4C-8398-1345B5E2DE96}" dt="2023-12-03T00:41:02.764" v="95" actId="2696"/>
        <pc:sldMkLst>
          <pc:docMk/>
          <pc:sldMk cId="683045052" sldId="607"/>
        </pc:sldMkLst>
      </pc:sldChg>
      <pc:sldChg chg="del">
        <pc:chgData name="Jim Fleming" userId="161791bae1afb603" providerId="LiveId" clId="{818A03F1-B42E-CF4C-8398-1345B5E2DE96}" dt="2023-12-03T00:36:04.117" v="23" actId="2696"/>
        <pc:sldMkLst>
          <pc:docMk/>
          <pc:sldMk cId="340736095" sldId="619"/>
        </pc:sldMkLst>
      </pc:sldChg>
      <pc:sldChg chg="del">
        <pc:chgData name="Jim Fleming" userId="161791bae1afb603" providerId="LiveId" clId="{818A03F1-B42E-CF4C-8398-1345B5E2DE96}" dt="2023-12-03T00:39:48.245" v="63" actId="2696"/>
        <pc:sldMkLst>
          <pc:docMk/>
          <pc:sldMk cId="1780131733" sldId="630"/>
        </pc:sldMkLst>
      </pc:sldChg>
      <pc:sldChg chg="modSp mod">
        <pc:chgData name="Jim Fleming" userId="161791bae1afb603" providerId="LiveId" clId="{818A03F1-B42E-CF4C-8398-1345B5E2DE96}" dt="2023-12-03T00:34:49.431" v="6" actId="20577"/>
        <pc:sldMkLst>
          <pc:docMk/>
          <pc:sldMk cId="1168562675" sldId="631"/>
        </pc:sldMkLst>
      </pc:sldChg>
      <pc:sldChg chg="add mod ord modShow">
        <pc:chgData name="Jim Fleming" userId="161791bae1afb603" providerId="LiveId" clId="{818A03F1-B42E-CF4C-8398-1345B5E2DE96}" dt="2023-12-03T00:39:52.139" v="64" actId="729"/>
        <pc:sldMkLst>
          <pc:docMk/>
          <pc:sldMk cId="2834914427" sldId="632"/>
        </pc:sldMkLst>
      </pc:sldChg>
      <pc:sldChg chg="del">
        <pc:chgData name="Jim Fleming" userId="161791bae1afb603" providerId="LiveId" clId="{818A03F1-B42E-CF4C-8398-1345B5E2DE96}" dt="2023-12-03T00:34:53.818" v="8" actId="2696"/>
        <pc:sldMkLst>
          <pc:docMk/>
          <pc:sldMk cId="1387172984" sldId="633"/>
        </pc:sldMkLst>
      </pc:sldChg>
      <pc:sldChg chg="modSp add mod ord modShow">
        <pc:chgData name="Jim Fleming" userId="161791bae1afb603" providerId="LiveId" clId="{818A03F1-B42E-CF4C-8398-1345B5E2DE96}" dt="2023-12-03T00:40:00.053" v="69" actId="20577"/>
        <pc:sldMkLst>
          <pc:docMk/>
          <pc:sldMk cId="1987421806" sldId="633"/>
        </pc:sldMkLst>
      </pc:sldChg>
      <pc:sldChg chg="addSp delSp modSp new mod setBg">
        <pc:chgData name="Jim Fleming" userId="161791bae1afb603" providerId="LiveId" clId="{818A03F1-B42E-CF4C-8398-1345B5E2DE96}" dt="2023-12-03T00:41:36.501" v="100" actId="26606"/>
        <pc:sldMkLst>
          <pc:docMk/>
          <pc:sldMk cId="3396597235" sldId="634"/>
        </pc:sldMkLst>
      </pc:sldChg>
      <pc:sldChg chg="del">
        <pc:chgData name="Jim Fleming" userId="161791bae1afb603" providerId="LiveId" clId="{818A03F1-B42E-CF4C-8398-1345B5E2DE96}" dt="2023-12-03T00:34:54.924" v="9" actId="2696"/>
        <pc:sldMkLst>
          <pc:docMk/>
          <pc:sldMk cId="4110602741" sldId="634"/>
        </pc:sldMkLst>
      </pc:sldChg>
      <pc:sldChg chg="add ord">
        <pc:chgData name="Jim Fleming" userId="161791bae1afb603" providerId="LiveId" clId="{818A03F1-B42E-CF4C-8398-1345B5E2DE96}" dt="2023-12-03T00:42:10.478" v="102" actId="20578"/>
        <pc:sldMkLst>
          <pc:docMk/>
          <pc:sldMk cId="1135494223" sldId="635"/>
        </pc:sldMkLst>
      </pc:sldChg>
      <pc:sldChg chg="del">
        <pc:chgData name="Jim Fleming" userId="161791bae1afb603" providerId="LiveId" clId="{818A03F1-B42E-CF4C-8398-1345B5E2DE96}" dt="2023-12-03T00:34:56.230" v="10" actId="2696"/>
        <pc:sldMkLst>
          <pc:docMk/>
          <pc:sldMk cId="3340674930" sldId="635"/>
        </pc:sldMkLst>
      </pc:sldChg>
      <pc:sldChg chg="del">
        <pc:chgData name="Jim Fleming" userId="161791bae1afb603" providerId="LiveId" clId="{818A03F1-B42E-CF4C-8398-1345B5E2DE96}" dt="2023-12-03T00:34:52.840" v="7" actId="2696"/>
        <pc:sldMkLst>
          <pc:docMk/>
          <pc:sldMk cId="3976078493" sldId="636"/>
        </pc:sldMkLst>
      </pc:sldChg>
      <pc:sldChg chg="add ord">
        <pc:chgData name="Jim Fleming" userId="161791bae1afb603" providerId="LiveId" clId="{818A03F1-B42E-CF4C-8398-1345B5E2DE96}" dt="2023-12-03T00:42:13.742" v="104" actId="20578"/>
        <pc:sldMkLst>
          <pc:docMk/>
          <pc:sldMk cId="4070070019" sldId="636"/>
        </pc:sldMkLst>
      </pc:sldChg>
      <pc:sldChg chg="add ord">
        <pc:chgData name="Jim Fleming" userId="161791bae1afb603" providerId="LiveId" clId="{818A03F1-B42E-CF4C-8398-1345B5E2DE96}" dt="2023-12-03T00:42:17.126" v="106" actId="20578"/>
        <pc:sldMkLst>
          <pc:docMk/>
          <pc:sldMk cId="1513943954" sldId="637"/>
        </pc:sldMkLst>
      </pc:sldChg>
    </pc:docChg>
  </pc:docChgLst>
  <pc:docChgLst>
    <pc:chgData name="Jim Fleming" userId="161791bae1afb603" providerId="LiveId" clId="{4A9BC1A3-C3E9-7B4F-BDBD-6FF3635BBE5D}"/>
    <pc:docChg chg="undo custSel addSld delSld modSld sldOrd">
      <pc:chgData name="Jim Fleming" userId="161791bae1afb603" providerId="LiveId" clId="{4A9BC1A3-C3E9-7B4F-BDBD-6FF3635BBE5D}" dt="2024-10-18T15:34:40.802" v="729" actId="207"/>
      <pc:docMkLst>
        <pc:docMk/>
      </pc:docMkLst>
      <pc:sldChg chg="modSp mod">
        <pc:chgData name="Jim Fleming" userId="161791bae1afb603" providerId="LiveId" clId="{4A9BC1A3-C3E9-7B4F-BDBD-6FF3635BBE5D}" dt="2024-10-18T15:00:26.244" v="70" actId="207"/>
        <pc:sldMkLst>
          <pc:docMk/>
          <pc:sldMk cId="2681928121" sldId="431"/>
        </pc:sldMkLst>
      </pc:sldChg>
      <pc:sldChg chg="modSp add mod ord">
        <pc:chgData name="Jim Fleming" userId="161791bae1afb603" providerId="LiveId" clId="{4A9BC1A3-C3E9-7B4F-BDBD-6FF3635BBE5D}" dt="2024-10-18T15:15:33.241" v="377" actId="6549"/>
        <pc:sldMkLst>
          <pc:docMk/>
          <pc:sldMk cId="3544828559" sldId="467"/>
        </pc:sldMkLst>
      </pc:sldChg>
      <pc:sldChg chg="addSp delSp modSp add mod ord">
        <pc:chgData name="Jim Fleming" userId="161791bae1afb603" providerId="LiveId" clId="{4A9BC1A3-C3E9-7B4F-BDBD-6FF3635BBE5D}" dt="2024-10-18T15:16:25.505" v="385" actId="20578"/>
        <pc:sldMkLst>
          <pc:docMk/>
          <pc:sldMk cId="4066688916" sldId="469"/>
        </pc:sldMkLst>
      </pc:sldChg>
      <pc:sldChg chg="add">
        <pc:chgData name="Jim Fleming" userId="161791bae1afb603" providerId="LiveId" clId="{4A9BC1A3-C3E9-7B4F-BDBD-6FF3635BBE5D}" dt="2024-10-18T15:03:31.550" v="71"/>
        <pc:sldMkLst>
          <pc:docMk/>
          <pc:sldMk cId="3037771443" sldId="470"/>
        </pc:sldMkLst>
      </pc:sldChg>
      <pc:sldChg chg="add del">
        <pc:chgData name="Jim Fleming" userId="161791bae1afb603" providerId="LiveId" clId="{4A9BC1A3-C3E9-7B4F-BDBD-6FF3635BBE5D}" dt="2024-10-18T15:26:04.374" v="645" actId="2696"/>
        <pc:sldMkLst>
          <pc:docMk/>
          <pc:sldMk cId="2407361361" sldId="471"/>
        </pc:sldMkLst>
      </pc:sldChg>
      <pc:sldChg chg="addSp modSp add mod">
        <pc:chgData name="Jim Fleming" userId="161791bae1afb603" providerId="LiveId" clId="{4A9BC1A3-C3E9-7B4F-BDBD-6FF3635BBE5D}" dt="2024-10-18T15:06:52.474" v="155" actId="1076"/>
        <pc:sldMkLst>
          <pc:docMk/>
          <pc:sldMk cId="3351739050" sldId="472"/>
        </pc:sldMkLst>
      </pc:sldChg>
      <pc:sldChg chg="delSp add mod">
        <pc:chgData name="Jim Fleming" userId="161791bae1afb603" providerId="LiveId" clId="{4A9BC1A3-C3E9-7B4F-BDBD-6FF3635BBE5D}" dt="2024-10-18T15:27:24.390" v="693" actId="478"/>
        <pc:sldMkLst>
          <pc:docMk/>
          <pc:sldMk cId="4112206451" sldId="473"/>
        </pc:sldMkLst>
      </pc:sldChg>
      <pc:sldChg chg="add">
        <pc:chgData name="Jim Fleming" userId="161791bae1afb603" providerId="LiveId" clId="{4A9BC1A3-C3E9-7B4F-BDBD-6FF3635BBE5D}" dt="2024-10-18T15:03:31.550" v="71"/>
        <pc:sldMkLst>
          <pc:docMk/>
          <pc:sldMk cId="1522914671" sldId="474"/>
        </pc:sldMkLst>
      </pc:sldChg>
      <pc:sldChg chg="addSp modSp add">
        <pc:chgData name="Jim Fleming" userId="161791bae1afb603" providerId="LiveId" clId="{4A9BC1A3-C3E9-7B4F-BDBD-6FF3635BBE5D}" dt="2024-10-18T15:07:08.114" v="156"/>
        <pc:sldMkLst>
          <pc:docMk/>
          <pc:sldMk cId="256836955" sldId="475"/>
        </pc:sldMkLst>
      </pc:sldChg>
      <pc:sldChg chg="add">
        <pc:chgData name="Jim Fleming" userId="161791bae1afb603" providerId="LiveId" clId="{4A9BC1A3-C3E9-7B4F-BDBD-6FF3635BBE5D}" dt="2024-10-18T15:03:31.550" v="71"/>
        <pc:sldMkLst>
          <pc:docMk/>
          <pc:sldMk cId="1095635040" sldId="476"/>
        </pc:sldMkLst>
      </pc:sldChg>
      <pc:sldChg chg="addSp modSp add">
        <pc:chgData name="Jim Fleming" userId="161791bae1afb603" providerId="LiveId" clId="{4A9BC1A3-C3E9-7B4F-BDBD-6FF3635BBE5D}" dt="2024-10-18T15:07:11.919" v="157"/>
        <pc:sldMkLst>
          <pc:docMk/>
          <pc:sldMk cId="1626850856" sldId="477"/>
        </pc:sldMkLst>
      </pc:sldChg>
      <pc:sldChg chg="add">
        <pc:chgData name="Jim Fleming" userId="161791bae1afb603" providerId="LiveId" clId="{4A9BC1A3-C3E9-7B4F-BDBD-6FF3635BBE5D}" dt="2024-10-18T15:03:31.550" v="71"/>
        <pc:sldMkLst>
          <pc:docMk/>
          <pc:sldMk cId="4009306785" sldId="478"/>
        </pc:sldMkLst>
      </pc:sldChg>
      <pc:sldChg chg="addSp delSp modSp add mod">
        <pc:chgData name="Jim Fleming" userId="161791bae1afb603" providerId="LiveId" clId="{4A9BC1A3-C3E9-7B4F-BDBD-6FF3635BBE5D}" dt="2024-10-18T15:08:11.823" v="162" actId="478"/>
        <pc:sldMkLst>
          <pc:docMk/>
          <pc:sldMk cId="1008993633" sldId="479"/>
        </pc:sldMkLst>
      </pc:sldChg>
      <pc:sldChg chg="modSp add mod">
        <pc:chgData name="Jim Fleming" userId="161791bae1afb603" providerId="LiveId" clId="{4A9BC1A3-C3E9-7B4F-BDBD-6FF3635BBE5D}" dt="2024-10-18T15:08:24.301" v="169" actId="20577"/>
        <pc:sldMkLst>
          <pc:docMk/>
          <pc:sldMk cId="3467839692" sldId="480"/>
        </pc:sldMkLst>
      </pc:sldChg>
      <pc:sldChg chg="modSp add mod">
        <pc:chgData name="Jim Fleming" userId="161791bae1afb603" providerId="LiveId" clId="{4A9BC1A3-C3E9-7B4F-BDBD-6FF3635BBE5D}" dt="2024-10-18T15:08:45.300" v="180" actId="20577"/>
        <pc:sldMkLst>
          <pc:docMk/>
          <pc:sldMk cId="1693998690" sldId="481"/>
        </pc:sldMkLst>
      </pc:sldChg>
      <pc:sldChg chg="modSp add mod">
        <pc:chgData name="Jim Fleming" userId="161791bae1afb603" providerId="LiveId" clId="{4A9BC1A3-C3E9-7B4F-BDBD-6FF3635BBE5D}" dt="2024-10-18T15:08:49.690" v="181" actId="20577"/>
        <pc:sldMkLst>
          <pc:docMk/>
          <pc:sldMk cId="334323681" sldId="483"/>
        </pc:sldMkLst>
      </pc:sldChg>
      <pc:sldChg chg="add del">
        <pc:chgData name="Jim Fleming" userId="161791bae1afb603" providerId="LiveId" clId="{4A9BC1A3-C3E9-7B4F-BDBD-6FF3635BBE5D}" dt="2024-10-18T15:14:07.316" v="361" actId="2696"/>
        <pc:sldMkLst>
          <pc:docMk/>
          <pc:sldMk cId="2824961793" sldId="485"/>
        </pc:sldMkLst>
      </pc:sldChg>
      <pc:sldChg chg="add del">
        <pc:chgData name="Jim Fleming" userId="161791bae1afb603" providerId="LiveId" clId="{4A9BC1A3-C3E9-7B4F-BDBD-6FF3635BBE5D}" dt="2024-10-18T15:15:02.751" v="371" actId="2696"/>
        <pc:sldMkLst>
          <pc:docMk/>
          <pc:sldMk cId="3709128226" sldId="486"/>
        </pc:sldMkLst>
      </pc:sldChg>
      <pc:sldChg chg="add del">
        <pc:chgData name="Jim Fleming" userId="161791bae1afb603" providerId="LiveId" clId="{4A9BC1A3-C3E9-7B4F-BDBD-6FF3635BBE5D}" dt="2024-10-18T15:17:26.735" v="432" actId="2696"/>
        <pc:sldMkLst>
          <pc:docMk/>
          <pc:sldMk cId="95395388" sldId="487"/>
        </pc:sldMkLst>
      </pc:sldChg>
      <pc:sldChg chg="add del">
        <pc:chgData name="Jim Fleming" userId="161791bae1afb603" providerId="LiveId" clId="{4A9BC1A3-C3E9-7B4F-BDBD-6FF3635BBE5D}" dt="2024-10-18T15:19:55.926" v="469" actId="2696"/>
        <pc:sldMkLst>
          <pc:docMk/>
          <pc:sldMk cId="4236585449" sldId="488"/>
        </pc:sldMkLst>
      </pc:sldChg>
      <pc:sldChg chg="modSp add mod">
        <pc:chgData name="Jim Fleming" userId="161791bae1afb603" providerId="LiveId" clId="{4A9BC1A3-C3E9-7B4F-BDBD-6FF3635BBE5D}" dt="2024-10-18T15:18:55.535" v="453" actId="20577"/>
        <pc:sldMkLst>
          <pc:docMk/>
          <pc:sldMk cId="2138533639" sldId="489"/>
        </pc:sldMkLst>
      </pc:sldChg>
      <pc:sldChg chg="modSp add mod">
        <pc:chgData name="Jim Fleming" userId="161791bae1afb603" providerId="LiveId" clId="{4A9BC1A3-C3E9-7B4F-BDBD-6FF3635BBE5D}" dt="2024-10-18T15:19:02.811" v="454"/>
        <pc:sldMkLst>
          <pc:docMk/>
          <pc:sldMk cId="1773743807" sldId="490"/>
        </pc:sldMkLst>
      </pc:sldChg>
      <pc:sldChg chg="add del">
        <pc:chgData name="Jim Fleming" userId="161791bae1afb603" providerId="LiveId" clId="{4A9BC1A3-C3E9-7B4F-BDBD-6FF3635BBE5D}" dt="2024-10-18T15:18:32.434" v="433" actId="2696"/>
        <pc:sldMkLst>
          <pc:docMk/>
          <pc:sldMk cId="1840517385" sldId="504"/>
        </pc:sldMkLst>
      </pc:sldChg>
      <pc:sldChg chg="modSp add mod">
        <pc:chgData name="Jim Fleming" userId="161791bae1afb603" providerId="LiveId" clId="{4A9BC1A3-C3E9-7B4F-BDBD-6FF3635BBE5D}" dt="2024-10-18T15:17:07.081" v="431" actId="20577"/>
        <pc:sldMkLst>
          <pc:docMk/>
          <pc:sldMk cId="3278007702" sldId="505"/>
        </pc:sldMkLst>
      </pc:sldChg>
      <pc:sldChg chg="add">
        <pc:chgData name="Jim Fleming" userId="161791bae1afb603" providerId="LiveId" clId="{4A9BC1A3-C3E9-7B4F-BDBD-6FF3635BBE5D}" dt="2024-10-18T15:03:31.550" v="71"/>
        <pc:sldMkLst>
          <pc:docMk/>
          <pc:sldMk cId="4287106677" sldId="506"/>
        </pc:sldMkLst>
      </pc:sldChg>
      <pc:sldChg chg="modSp del mod">
        <pc:chgData name="Jim Fleming" userId="161791bae1afb603" providerId="LiveId" clId="{4A9BC1A3-C3E9-7B4F-BDBD-6FF3635BBE5D}" dt="2024-10-18T15:32:12.041" v="694" actId="2696"/>
        <pc:sldMkLst>
          <pc:docMk/>
          <pc:sldMk cId="2125220031" sldId="530"/>
        </pc:sldMkLst>
      </pc:sldChg>
      <pc:sldChg chg="del">
        <pc:chgData name="Jim Fleming" userId="161791bae1afb603" providerId="LiveId" clId="{4A9BC1A3-C3E9-7B4F-BDBD-6FF3635BBE5D}" dt="2024-10-14T15:51:32.154" v="15" actId="2696"/>
        <pc:sldMkLst>
          <pc:docMk/>
          <pc:sldMk cId="1329755425" sldId="681"/>
        </pc:sldMkLst>
      </pc:sldChg>
      <pc:sldChg chg="addSp delSp modSp add mod ord modShow">
        <pc:chgData name="Jim Fleming" userId="161791bae1afb603" providerId="LiveId" clId="{4A9BC1A3-C3E9-7B4F-BDBD-6FF3635BBE5D}" dt="2024-10-18T15:23:59.537" v="644" actId="14100"/>
        <pc:sldMkLst>
          <pc:docMk/>
          <pc:sldMk cId="2483344949" sldId="685"/>
        </pc:sldMkLst>
      </pc:sldChg>
      <pc:sldChg chg="add del">
        <pc:chgData name="Jim Fleming" userId="161791bae1afb603" providerId="LiveId" clId="{4A9BC1A3-C3E9-7B4F-BDBD-6FF3635BBE5D}" dt="2024-10-18T15:09:13.660" v="184" actId="2696"/>
        <pc:sldMkLst>
          <pc:docMk/>
          <pc:sldMk cId="503308285" sldId="686"/>
        </pc:sldMkLst>
      </pc:sldChg>
      <pc:sldChg chg="modSp add mod ord">
        <pc:chgData name="Jim Fleming" userId="161791bae1afb603" providerId="LiveId" clId="{4A9BC1A3-C3E9-7B4F-BDBD-6FF3635BBE5D}" dt="2024-10-18T15:16:39.991" v="424" actId="20577"/>
        <pc:sldMkLst>
          <pc:docMk/>
          <pc:sldMk cId="3138687943" sldId="686"/>
        </pc:sldMkLst>
      </pc:sldChg>
      <pc:sldChg chg="modSp add mod ord">
        <pc:chgData name="Jim Fleming" userId="161791bae1afb603" providerId="LiveId" clId="{4A9BC1A3-C3E9-7B4F-BDBD-6FF3635BBE5D}" dt="2024-10-18T15:33:03.980" v="710" actId="207"/>
        <pc:sldMkLst>
          <pc:docMk/>
          <pc:sldMk cId="235385805" sldId="687"/>
        </pc:sldMkLst>
      </pc:sldChg>
      <pc:sldChg chg="add del">
        <pc:chgData name="Jim Fleming" userId="161791bae1afb603" providerId="LiveId" clId="{4A9BC1A3-C3E9-7B4F-BDBD-6FF3635BBE5D}" dt="2024-10-18T15:09:13.945" v="185" actId="2696"/>
        <pc:sldMkLst>
          <pc:docMk/>
          <pc:sldMk cId="3469871528" sldId="687"/>
        </pc:sldMkLst>
      </pc:sldChg>
      <pc:sldChg chg="modSp add mod ord">
        <pc:chgData name="Jim Fleming" userId="161791bae1afb603" providerId="LiveId" clId="{4A9BC1A3-C3E9-7B4F-BDBD-6FF3635BBE5D}" dt="2024-10-18T15:33:14.622" v="712" actId="207"/>
        <pc:sldMkLst>
          <pc:docMk/>
          <pc:sldMk cId="455421558" sldId="688"/>
        </pc:sldMkLst>
      </pc:sldChg>
      <pc:sldChg chg="add del replId">
        <pc:chgData name="Jim Fleming" userId="161791bae1afb603" providerId="LiveId" clId="{4A9BC1A3-C3E9-7B4F-BDBD-6FF3635BBE5D}" dt="2024-10-18T15:09:14.354" v="186" actId="2696"/>
        <pc:sldMkLst>
          <pc:docMk/>
          <pc:sldMk cId="2082778492" sldId="688"/>
        </pc:sldMkLst>
      </pc:sldChg>
      <pc:sldChg chg="modSp add mod ord replId">
        <pc:chgData name="Jim Fleming" userId="161791bae1afb603" providerId="LiveId" clId="{4A9BC1A3-C3E9-7B4F-BDBD-6FF3635BBE5D}" dt="2024-10-18T15:33:22.696" v="714" actId="207"/>
        <pc:sldMkLst>
          <pc:docMk/>
          <pc:sldMk cId="4261610662" sldId="689"/>
        </pc:sldMkLst>
      </pc:sldChg>
      <pc:sldChg chg="modSp add del mod ord">
        <pc:chgData name="Jim Fleming" userId="161791bae1afb603" providerId="LiveId" clId="{4A9BC1A3-C3E9-7B4F-BDBD-6FF3635BBE5D}" dt="2024-10-18T15:15:25.534" v="375" actId="2696"/>
        <pc:sldMkLst>
          <pc:docMk/>
          <pc:sldMk cId="1681328957" sldId="690"/>
        </pc:sldMkLst>
      </pc:sldChg>
      <pc:sldChg chg="modSp add mod ord">
        <pc:chgData name="Jim Fleming" userId="161791bae1afb603" providerId="LiveId" clId="{4A9BC1A3-C3E9-7B4F-BDBD-6FF3635BBE5D}" dt="2024-10-18T15:33:29.365" v="715" actId="207"/>
        <pc:sldMkLst>
          <pc:docMk/>
          <pc:sldMk cId="2656249914" sldId="691"/>
        </pc:sldMkLst>
      </pc:sldChg>
      <pc:sldChg chg="addSp modSp add mod">
        <pc:chgData name="Jim Fleming" userId="161791bae1afb603" providerId="LiveId" clId="{4A9BC1A3-C3E9-7B4F-BDBD-6FF3635BBE5D}" dt="2024-10-18T15:27:21.069" v="692" actId="14100"/>
        <pc:sldMkLst>
          <pc:docMk/>
          <pc:sldMk cId="3262844880" sldId="692"/>
        </pc:sldMkLst>
      </pc:sldChg>
      <pc:sldChg chg="modSp add del mod">
        <pc:chgData name="Jim Fleming" userId="161791bae1afb603" providerId="LiveId" clId="{4A9BC1A3-C3E9-7B4F-BDBD-6FF3635BBE5D}" dt="2024-10-18T15:23:40.177" v="632" actId="2696"/>
        <pc:sldMkLst>
          <pc:docMk/>
          <pc:sldMk cId="3663484370" sldId="692"/>
        </pc:sldMkLst>
      </pc:sldChg>
      <pc:sldChg chg="add mod ord modShow">
        <pc:chgData name="Jim Fleming" userId="161791bae1afb603" providerId="LiveId" clId="{4A9BC1A3-C3E9-7B4F-BDBD-6FF3635BBE5D}" dt="2024-10-18T15:32:32.762" v="704" actId="729"/>
        <pc:sldMkLst>
          <pc:docMk/>
          <pc:sldMk cId="540106734" sldId="693"/>
        </pc:sldMkLst>
      </pc:sldChg>
      <pc:sldChg chg="modSp add del mod">
        <pc:chgData name="Jim Fleming" userId="161791bae1afb603" providerId="LiveId" clId="{4A9BC1A3-C3E9-7B4F-BDBD-6FF3635BBE5D}" dt="2024-10-18T15:23:40.177" v="632" actId="2696"/>
        <pc:sldMkLst>
          <pc:docMk/>
          <pc:sldMk cId="2447809961" sldId="693"/>
        </pc:sldMkLst>
      </pc:sldChg>
      <pc:sldChg chg="modSp add del mod replId">
        <pc:chgData name="Jim Fleming" userId="161791bae1afb603" providerId="LiveId" clId="{4A9BC1A3-C3E9-7B4F-BDBD-6FF3635BBE5D}" dt="2024-10-18T15:23:40.177" v="632" actId="2696"/>
        <pc:sldMkLst>
          <pc:docMk/>
          <pc:sldMk cId="2339554901" sldId="694"/>
        </pc:sldMkLst>
      </pc:sldChg>
      <pc:sldChg chg="modSp add mod">
        <pc:chgData name="Jim Fleming" userId="161791bae1afb603" providerId="LiveId" clId="{4A9BC1A3-C3E9-7B4F-BDBD-6FF3635BBE5D}" dt="2024-10-18T15:32:53.257" v="709" actId="207"/>
        <pc:sldMkLst>
          <pc:docMk/>
          <pc:sldMk cId="3307085398" sldId="694"/>
        </pc:sldMkLst>
      </pc:sldChg>
      <pc:sldChg chg="modSp add mod">
        <pc:chgData name="Jim Fleming" userId="161791bae1afb603" providerId="LiveId" clId="{4A9BC1A3-C3E9-7B4F-BDBD-6FF3635BBE5D}" dt="2024-10-18T15:33:39.293" v="717" actId="207"/>
        <pc:sldMkLst>
          <pc:docMk/>
          <pc:sldMk cId="2207186041" sldId="695"/>
        </pc:sldMkLst>
      </pc:sldChg>
      <pc:sldChg chg="modSp add del mod">
        <pc:chgData name="Jim Fleming" userId="161791bae1afb603" providerId="LiveId" clId="{4A9BC1A3-C3E9-7B4F-BDBD-6FF3635BBE5D}" dt="2024-10-18T15:23:40.177" v="632" actId="2696"/>
        <pc:sldMkLst>
          <pc:docMk/>
          <pc:sldMk cId="2328217932" sldId="695"/>
        </pc:sldMkLst>
      </pc:sldChg>
      <pc:sldChg chg="modSp add mod replId">
        <pc:chgData name="Jim Fleming" userId="161791bae1afb603" providerId="LiveId" clId="{4A9BC1A3-C3E9-7B4F-BDBD-6FF3635BBE5D}" dt="2024-10-18T15:34:40.802" v="729" actId="207"/>
        <pc:sldMkLst>
          <pc:docMk/>
          <pc:sldMk cId="516602135" sldId="696"/>
        </pc:sldMkLst>
      </pc:sldChg>
      <pc:sldChg chg="modSp add del mod replId">
        <pc:chgData name="Jim Fleming" userId="161791bae1afb603" providerId="LiveId" clId="{4A9BC1A3-C3E9-7B4F-BDBD-6FF3635BBE5D}" dt="2024-10-18T15:23:40.177" v="632" actId="2696"/>
        <pc:sldMkLst>
          <pc:docMk/>
          <pc:sldMk cId="3082467940" sldId="696"/>
        </pc:sldMkLst>
      </pc:sldChg>
      <pc:sldChg chg="modSp add del mod">
        <pc:chgData name="Jim Fleming" userId="161791bae1afb603" providerId="LiveId" clId="{4A9BC1A3-C3E9-7B4F-BDBD-6FF3635BBE5D}" dt="2024-10-18T15:23:40.177" v="632" actId="2696"/>
        <pc:sldMkLst>
          <pc:docMk/>
          <pc:sldMk cId="2075248659" sldId="697"/>
        </pc:sldMkLst>
      </pc:sldChg>
      <pc:sldChg chg="modSp add mod">
        <pc:chgData name="Jim Fleming" userId="161791bae1afb603" providerId="LiveId" clId="{4A9BC1A3-C3E9-7B4F-BDBD-6FF3635BBE5D}" dt="2024-10-18T15:34:08.254" v="725" actId="207"/>
        <pc:sldMkLst>
          <pc:docMk/>
          <pc:sldMk cId="2886083448" sldId="697"/>
        </pc:sldMkLst>
      </pc:sldChg>
      <pc:sldChg chg="add del">
        <pc:chgData name="Jim Fleming" userId="161791bae1afb603" providerId="LiveId" clId="{4A9BC1A3-C3E9-7B4F-BDBD-6FF3635BBE5D}" dt="2024-10-18T15:33:52.628" v="720" actId="2696"/>
        <pc:sldMkLst>
          <pc:docMk/>
          <pc:sldMk cId="3132260885" sldId="697"/>
        </pc:sldMkLst>
      </pc:sldChg>
      <pc:sldChg chg="add del replId">
        <pc:chgData name="Jim Fleming" userId="161791bae1afb603" providerId="LiveId" clId="{4A9BC1A3-C3E9-7B4F-BDBD-6FF3635BBE5D}" dt="2024-10-18T15:33:52.628" v="720" actId="2696"/>
        <pc:sldMkLst>
          <pc:docMk/>
          <pc:sldMk cId="1371086322" sldId="698"/>
        </pc:sldMkLst>
      </pc:sldChg>
      <pc:sldChg chg="modSp add mod">
        <pc:chgData name="Jim Fleming" userId="161791bae1afb603" providerId="LiveId" clId="{4A9BC1A3-C3E9-7B4F-BDBD-6FF3635BBE5D}" dt="2024-10-18T15:34:17.564" v="727" actId="207"/>
        <pc:sldMkLst>
          <pc:docMk/>
          <pc:sldMk cId="3021204438" sldId="698"/>
        </pc:sldMkLst>
      </pc:sldChg>
      <pc:sldChg chg="add del">
        <pc:chgData name="Jim Fleming" userId="161791bae1afb603" providerId="LiveId" clId="{4A9BC1A3-C3E9-7B4F-BDBD-6FF3635BBE5D}" dt="2024-10-18T15:33:52.628" v="720" actId="2696"/>
        <pc:sldMkLst>
          <pc:docMk/>
          <pc:sldMk cId="672857979" sldId="699"/>
        </pc:sldMkLst>
      </pc:sldChg>
      <pc:sldChg chg="modSp add mod replId">
        <pc:chgData name="Jim Fleming" userId="161791bae1afb603" providerId="LiveId" clId="{4A9BC1A3-C3E9-7B4F-BDBD-6FF3635BBE5D}" dt="2024-10-18T15:34:20.700" v="728" actId="207"/>
        <pc:sldMkLst>
          <pc:docMk/>
          <pc:sldMk cId="2718674614" sldId="699"/>
        </pc:sldMkLst>
      </pc:sldChg>
      <pc:sldChg chg="del">
        <pc:chgData name="Jim Fleming" userId="161791bae1afb603" providerId="LiveId" clId="{4A9BC1A3-C3E9-7B4F-BDBD-6FF3635BBE5D}" dt="2024-10-14T15:51:40.362" v="26" actId="2696"/>
        <pc:sldMkLst>
          <pc:docMk/>
          <pc:sldMk cId="3723786110" sldId="740"/>
        </pc:sldMkLst>
      </pc:sldChg>
      <pc:sldChg chg="del">
        <pc:chgData name="Jim Fleming" userId="161791bae1afb603" providerId="LiveId" clId="{4A9BC1A3-C3E9-7B4F-BDBD-6FF3635BBE5D}" dt="2024-10-14T15:51:34.296" v="17" actId="2696"/>
        <pc:sldMkLst>
          <pc:docMk/>
          <pc:sldMk cId="90353363" sldId="741"/>
        </pc:sldMkLst>
      </pc:sldChg>
      <pc:sldChg chg="del">
        <pc:chgData name="Jim Fleming" userId="161791bae1afb603" providerId="LiveId" clId="{4A9BC1A3-C3E9-7B4F-BDBD-6FF3635BBE5D}" dt="2024-10-14T15:51:38.228" v="22" actId="2696"/>
        <pc:sldMkLst>
          <pc:docMk/>
          <pc:sldMk cId="3231479225" sldId="742"/>
        </pc:sldMkLst>
      </pc:sldChg>
      <pc:sldChg chg="del">
        <pc:chgData name="Jim Fleming" userId="161791bae1afb603" providerId="LiveId" clId="{4A9BC1A3-C3E9-7B4F-BDBD-6FF3635BBE5D}" dt="2024-10-14T15:51:38.812" v="23" actId="2696"/>
        <pc:sldMkLst>
          <pc:docMk/>
          <pc:sldMk cId="608519647" sldId="743"/>
        </pc:sldMkLst>
      </pc:sldChg>
      <pc:sldChg chg="del">
        <pc:chgData name="Jim Fleming" userId="161791bae1afb603" providerId="LiveId" clId="{4A9BC1A3-C3E9-7B4F-BDBD-6FF3635BBE5D}" dt="2024-10-14T15:51:39.234" v="24" actId="2696"/>
        <pc:sldMkLst>
          <pc:docMk/>
          <pc:sldMk cId="2552501889" sldId="744"/>
        </pc:sldMkLst>
      </pc:sldChg>
      <pc:sldChg chg="del">
        <pc:chgData name="Jim Fleming" userId="161791bae1afb603" providerId="LiveId" clId="{4A9BC1A3-C3E9-7B4F-BDBD-6FF3635BBE5D}" dt="2024-10-14T15:51:40.804" v="27" actId="2696"/>
        <pc:sldMkLst>
          <pc:docMk/>
          <pc:sldMk cId="3999259086" sldId="745"/>
        </pc:sldMkLst>
      </pc:sldChg>
      <pc:sldChg chg="del">
        <pc:chgData name="Jim Fleming" userId="161791bae1afb603" providerId="LiveId" clId="{4A9BC1A3-C3E9-7B4F-BDBD-6FF3635BBE5D}" dt="2024-10-14T15:51:33.395" v="16" actId="2696"/>
        <pc:sldMkLst>
          <pc:docMk/>
          <pc:sldMk cId="262353378" sldId="746"/>
        </pc:sldMkLst>
      </pc:sldChg>
      <pc:sldChg chg="del">
        <pc:chgData name="Jim Fleming" userId="161791bae1afb603" providerId="LiveId" clId="{4A9BC1A3-C3E9-7B4F-BDBD-6FF3635BBE5D}" dt="2024-10-14T15:51:34.926" v="18" actId="2696"/>
        <pc:sldMkLst>
          <pc:docMk/>
          <pc:sldMk cId="2660179820" sldId="748"/>
        </pc:sldMkLst>
      </pc:sldChg>
      <pc:sldChg chg="del">
        <pc:chgData name="Jim Fleming" userId="161791bae1afb603" providerId="LiveId" clId="{4A9BC1A3-C3E9-7B4F-BDBD-6FF3635BBE5D}" dt="2024-10-14T15:51:39.860" v="25" actId="2696"/>
        <pc:sldMkLst>
          <pc:docMk/>
          <pc:sldMk cId="105943101" sldId="750"/>
        </pc:sldMkLst>
      </pc:sldChg>
      <pc:sldChg chg="del">
        <pc:chgData name="Jim Fleming" userId="161791bae1afb603" providerId="LiveId" clId="{4A9BC1A3-C3E9-7B4F-BDBD-6FF3635BBE5D}" dt="2024-10-14T15:51:37.697" v="21" actId="2696"/>
        <pc:sldMkLst>
          <pc:docMk/>
          <pc:sldMk cId="682372280" sldId="751"/>
        </pc:sldMkLst>
      </pc:sldChg>
      <pc:sldChg chg="del">
        <pc:chgData name="Jim Fleming" userId="161791bae1afb603" providerId="LiveId" clId="{4A9BC1A3-C3E9-7B4F-BDBD-6FF3635BBE5D}" dt="2024-10-14T15:51:35.973" v="19" actId="2696"/>
        <pc:sldMkLst>
          <pc:docMk/>
          <pc:sldMk cId="1229500725" sldId="752"/>
        </pc:sldMkLst>
      </pc:sldChg>
      <pc:sldChg chg="del">
        <pc:chgData name="Jim Fleming" userId="161791bae1afb603" providerId="LiveId" clId="{4A9BC1A3-C3E9-7B4F-BDBD-6FF3635BBE5D}" dt="2024-10-14T15:51:37.019" v="20" actId="2696"/>
        <pc:sldMkLst>
          <pc:docMk/>
          <pc:sldMk cId="1207326321" sldId="753"/>
        </pc:sldMkLst>
      </pc:sldChg>
    </pc:docChg>
  </pc:docChgLst>
  <pc:docChgLst>
    <pc:chgData name="Jim Fleming" userId="161791bae1afb603" providerId="LiveId" clId="{ED7F1BDD-492D-6B44-A0CB-BCC792F05AC6}"/>
    <pc:docChg chg="custSel addSld delSld modSld sldOrd">
      <pc:chgData name="Jim Fleming" userId="161791bae1afb603" providerId="LiveId" clId="{ED7F1BDD-492D-6B44-A0CB-BCC792F05AC6}" dt="2024-01-20T19:07:32.109" v="166" actId="20578"/>
      <pc:docMkLst>
        <pc:docMk/>
      </pc:docMkLst>
      <pc:sldChg chg="modSp mod">
        <pc:chgData name="Jim Fleming" userId="161791bae1afb603" providerId="LiveId" clId="{ED7F1BDD-492D-6B44-A0CB-BCC792F05AC6}" dt="2024-01-20T18:35:02.457" v="31" actId="207"/>
        <pc:sldMkLst>
          <pc:docMk/>
          <pc:sldMk cId="1520490589" sldId="468"/>
        </pc:sldMkLst>
      </pc:sldChg>
      <pc:sldChg chg="modSp mod">
        <pc:chgData name="Jim Fleming" userId="161791bae1afb603" providerId="LiveId" clId="{ED7F1BDD-492D-6B44-A0CB-BCC792F05AC6}" dt="2024-01-20T18:34:14.365" v="5" actId="6549"/>
        <pc:sldMkLst>
          <pc:docMk/>
          <pc:sldMk cId="111229696" sldId="648"/>
        </pc:sldMkLst>
      </pc:sldChg>
      <pc:sldChg chg="del">
        <pc:chgData name="Jim Fleming" userId="161791bae1afb603" providerId="LiveId" clId="{ED7F1BDD-492D-6B44-A0CB-BCC792F05AC6}" dt="2024-01-20T19:02:13.266" v="147" actId="2696"/>
        <pc:sldMkLst>
          <pc:docMk/>
          <pc:sldMk cId="2999098062" sldId="649"/>
        </pc:sldMkLst>
      </pc:sldChg>
      <pc:sldChg chg="del">
        <pc:chgData name="Jim Fleming" userId="161791bae1afb603" providerId="LiveId" clId="{ED7F1BDD-492D-6B44-A0CB-BCC792F05AC6}" dt="2024-01-20T18:34:27.800" v="6" actId="2696"/>
        <pc:sldMkLst>
          <pc:docMk/>
          <pc:sldMk cId="3812748135" sldId="650"/>
        </pc:sldMkLst>
      </pc:sldChg>
      <pc:sldChg chg="delSp modSp new mod">
        <pc:chgData name="Jim Fleming" userId="161791bae1afb603" providerId="LiveId" clId="{ED7F1BDD-492D-6B44-A0CB-BCC792F05AC6}" dt="2024-01-20T19:01:07.484" v="132" actId="478"/>
        <pc:sldMkLst>
          <pc:docMk/>
          <pc:sldMk cId="4120173723" sldId="650"/>
        </pc:sldMkLst>
      </pc:sldChg>
      <pc:sldChg chg="del">
        <pc:chgData name="Jim Fleming" userId="161791bae1afb603" providerId="LiveId" clId="{ED7F1BDD-492D-6B44-A0CB-BCC792F05AC6}" dt="2024-01-20T18:34:27.800" v="6" actId="2696"/>
        <pc:sldMkLst>
          <pc:docMk/>
          <pc:sldMk cId="889291779" sldId="651"/>
        </pc:sldMkLst>
      </pc:sldChg>
      <pc:sldChg chg="delSp add mod">
        <pc:chgData name="Jim Fleming" userId="161791bae1afb603" providerId="LiveId" clId="{ED7F1BDD-492D-6B44-A0CB-BCC792F05AC6}" dt="2024-01-20T19:01:04.363" v="131" actId="478"/>
        <pc:sldMkLst>
          <pc:docMk/>
          <pc:sldMk cId="1088369182" sldId="651"/>
        </pc:sldMkLst>
      </pc:sldChg>
      <pc:sldChg chg="modSp add mod ord modShow">
        <pc:chgData name="Jim Fleming" userId="161791bae1afb603" providerId="LiveId" clId="{ED7F1BDD-492D-6B44-A0CB-BCC792F05AC6}" dt="2024-01-20T19:00:29.152" v="108" actId="20577"/>
        <pc:sldMkLst>
          <pc:docMk/>
          <pc:sldMk cId="501681668" sldId="652"/>
        </pc:sldMkLst>
      </pc:sldChg>
      <pc:sldChg chg="del">
        <pc:chgData name="Jim Fleming" userId="161791bae1afb603" providerId="LiveId" clId="{ED7F1BDD-492D-6B44-A0CB-BCC792F05AC6}" dt="2024-01-20T18:34:27.800" v="6" actId="2696"/>
        <pc:sldMkLst>
          <pc:docMk/>
          <pc:sldMk cId="1411351528" sldId="652"/>
        </pc:sldMkLst>
      </pc:sldChg>
      <pc:sldChg chg="del">
        <pc:chgData name="Jim Fleming" userId="161791bae1afb603" providerId="LiveId" clId="{ED7F1BDD-492D-6B44-A0CB-BCC792F05AC6}" dt="2024-01-20T18:34:27.800" v="6" actId="2696"/>
        <pc:sldMkLst>
          <pc:docMk/>
          <pc:sldMk cId="599928469" sldId="653"/>
        </pc:sldMkLst>
      </pc:sldChg>
      <pc:sldChg chg="delSp modSp add mod ord">
        <pc:chgData name="Jim Fleming" userId="161791bae1afb603" providerId="LiveId" clId="{ED7F1BDD-492D-6B44-A0CB-BCC792F05AC6}" dt="2024-01-20T19:01:14.307" v="133" actId="478"/>
        <pc:sldMkLst>
          <pc:docMk/>
          <pc:sldMk cId="4225023097" sldId="653"/>
        </pc:sldMkLst>
      </pc:sldChg>
      <pc:sldChg chg="modSp add mod">
        <pc:chgData name="Jim Fleming" userId="161791bae1afb603" providerId="LiveId" clId="{ED7F1BDD-492D-6B44-A0CB-BCC792F05AC6}" dt="2024-01-20T19:01:30.621" v="146" actId="20577"/>
        <pc:sldMkLst>
          <pc:docMk/>
          <pc:sldMk cId="337362603" sldId="654"/>
        </pc:sldMkLst>
      </pc:sldChg>
      <pc:sldChg chg="del">
        <pc:chgData name="Jim Fleming" userId="161791bae1afb603" providerId="LiveId" clId="{ED7F1BDD-492D-6B44-A0CB-BCC792F05AC6}" dt="2024-01-20T18:34:27.800" v="6" actId="2696"/>
        <pc:sldMkLst>
          <pc:docMk/>
          <pc:sldMk cId="1894405181" sldId="654"/>
        </pc:sldMkLst>
      </pc:sldChg>
      <pc:sldChg chg="modSp add mod ord modShow">
        <pc:chgData name="Jim Fleming" userId="161791bae1afb603" providerId="LiveId" clId="{ED7F1BDD-492D-6B44-A0CB-BCC792F05AC6}" dt="2024-01-20T19:04:13.868" v="157" actId="313"/>
        <pc:sldMkLst>
          <pc:docMk/>
          <pc:sldMk cId="3271848622" sldId="655"/>
        </pc:sldMkLst>
      </pc:sldChg>
      <pc:sldChg chg="del">
        <pc:chgData name="Jim Fleming" userId="161791bae1afb603" providerId="LiveId" clId="{ED7F1BDD-492D-6B44-A0CB-BCC792F05AC6}" dt="2024-01-20T18:34:27.800" v="6" actId="2696"/>
        <pc:sldMkLst>
          <pc:docMk/>
          <pc:sldMk cId="4275230443" sldId="655"/>
        </pc:sldMkLst>
      </pc:sldChg>
      <pc:sldChg chg="add ord">
        <pc:chgData name="Jim Fleming" userId="161791bae1afb603" providerId="LiveId" clId="{ED7F1BDD-492D-6B44-A0CB-BCC792F05AC6}" dt="2024-01-20T19:07:15.757" v="160" actId="20578"/>
        <pc:sldMkLst>
          <pc:docMk/>
          <pc:sldMk cId="48545113" sldId="656"/>
        </pc:sldMkLst>
      </pc:sldChg>
      <pc:sldChg chg="del">
        <pc:chgData name="Jim Fleming" userId="161791bae1afb603" providerId="LiveId" clId="{ED7F1BDD-492D-6B44-A0CB-BCC792F05AC6}" dt="2024-01-20T18:34:27.800" v="6" actId="2696"/>
        <pc:sldMkLst>
          <pc:docMk/>
          <pc:sldMk cId="2031941393" sldId="656"/>
        </pc:sldMkLst>
      </pc:sldChg>
      <pc:sldChg chg="del">
        <pc:chgData name="Jim Fleming" userId="161791bae1afb603" providerId="LiveId" clId="{ED7F1BDD-492D-6B44-A0CB-BCC792F05AC6}" dt="2024-01-20T18:34:27.800" v="6" actId="2696"/>
        <pc:sldMkLst>
          <pc:docMk/>
          <pc:sldMk cId="487430446" sldId="657"/>
        </pc:sldMkLst>
      </pc:sldChg>
      <pc:sldChg chg="add ord">
        <pc:chgData name="Jim Fleming" userId="161791bae1afb603" providerId="LiveId" clId="{ED7F1BDD-492D-6B44-A0CB-BCC792F05AC6}" dt="2024-01-20T19:07:17.868" v="161" actId="20578"/>
        <pc:sldMkLst>
          <pc:docMk/>
          <pc:sldMk cId="3352946960" sldId="657"/>
        </pc:sldMkLst>
      </pc:sldChg>
      <pc:sldChg chg="add ord replId">
        <pc:chgData name="Jim Fleming" userId="161791bae1afb603" providerId="LiveId" clId="{ED7F1BDD-492D-6B44-A0CB-BCC792F05AC6}" dt="2024-01-20T19:07:20.071" v="162" actId="20578"/>
        <pc:sldMkLst>
          <pc:docMk/>
          <pc:sldMk cId="1906283373" sldId="658"/>
        </pc:sldMkLst>
      </pc:sldChg>
      <pc:sldChg chg="del">
        <pc:chgData name="Jim Fleming" userId="161791bae1afb603" providerId="LiveId" clId="{ED7F1BDD-492D-6B44-A0CB-BCC792F05AC6}" dt="2024-01-20T18:34:27.800" v="6" actId="2696"/>
        <pc:sldMkLst>
          <pc:docMk/>
          <pc:sldMk cId="2195645033" sldId="658"/>
        </pc:sldMkLst>
      </pc:sldChg>
      <pc:sldChg chg="add ord">
        <pc:chgData name="Jim Fleming" userId="161791bae1afb603" providerId="LiveId" clId="{ED7F1BDD-492D-6B44-A0CB-BCC792F05AC6}" dt="2024-01-20T19:07:27.989" v="164" actId="20578"/>
        <pc:sldMkLst>
          <pc:docMk/>
          <pc:sldMk cId="519493701" sldId="659"/>
        </pc:sldMkLst>
      </pc:sldChg>
      <pc:sldChg chg="del">
        <pc:chgData name="Jim Fleming" userId="161791bae1afb603" providerId="LiveId" clId="{ED7F1BDD-492D-6B44-A0CB-BCC792F05AC6}" dt="2024-01-20T18:34:27.800" v="6" actId="2696"/>
        <pc:sldMkLst>
          <pc:docMk/>
          <pc:sldMk cId="2862531606" sldId="659"/>
        </pc:sldMkLst>
      </pc:sldChg>
      <pc:sldChg chg="del">
        <pc:chgData name="Jim Fleming" userId="161791bae1afb603" providerId="LiveId" clId="{ED7F1BDD-492D-6B44-A0CB-BCC792F05AC6}" dt="2024-01-20T18:34:27.800" v="6" actId="2696"/>
        <pc:sldMkLst>
          <pc:docMk/>
          <pc:sldMk cId="35897641" sldId="660"/>
        </pc:sldMkLst>
      </pc:sldChg>
      <pc:sldChg chg="add ord">
        <pc:chgData name="Jim Fleming" userId="161791bae1afb603" providerId="LiveId" clId="{ED7F1BDD-492D-6B44-A0CB-BCC792F05AC6}" dt="2024-01-20T19:07:32.109" v="166" actId="20578"/>
        <pc:sldMkLst>
          <pc:docMk/>
          <pc:sldMk cId="913838025" sldId="660"/>
        </pc:sldMkLst>
      </pc:sldChg>
      <pc:sldChg chg="del">
        <pc:chgData name="Jim Fleming" userId="161791bae1afb603" providerId="LiveId" clId="{ED7F1BDD-492D-6B44-A0CB-BCC792F05AC6}" dt="2024-01-20T18:34:27.800" v="6" actId="2696"/>
        <pc:sldMkLst>
          <pc:docMk/>
          <pc:sldMk cId="2727191827" sldId="661"/>
        </pc:sldMkLst>
      </pc:sldChg>
      <pc:sldChg chg="del">
        <pc:chgData name="Jim Fleming" userId="161791bae1afb603" providerId="LiveId" clId="{ED7F1BDD-492D-6B44-A0CB-BCC792F05AC6}" dt="2024-01-20T18:34:27.800" v="6" actId="2696"/>
        <pc:sldMkLst>
          <pc:docMk/>
          <pc:sldMk cId="3175784931" sldId="662"/>
        </pc:sldMkLst>
      </pc:sldChg>
      <pc:sldChg chg="del">
        <pc:chgData name="Jim Fleming" userId="161791bae1afb603" providerId="LiveId" clId="{ED7F1BDD-492D-6B44-A0CB-BCC792F05AC6}" dt="2024-01-20T18:34:27.800" v="6" actId="2696"/>
        <pc:sldMkLst>
          <pc:docMk/>
          <pc:sldMk cId="820595880" sldId="663"/>
        </pc:sldMkLst>
      </pc:sldChg>
      <pc:sldChg chg="del">
        <pc:chgData name="Jim Fleming" userId="161791bae1afb603" providerId="LiveId" clId="{ED7F1BDD-492D-6B44-A0CB-BCC792F05AC6}" dt="2024-01-20T18:34:27.800" v="6" actId="2696"/>
        <pc:sldMkLst>
          <pc:docMk/>
          <pc:sldMk cId="3195520953" sldId="664"/>
        </pc:sldMkLst>
      </pc:sldChg>
      <pc:sldChg chg="del">
        <pc:chgData name="Jim Fleming" userId="161791bae1afb603" providerId="LiveId" clId="{ED7F1BDD-492D-6B44-A0CB-BCC792F05AC6}" dt="2024-01-20T18:34:27.800" v="6" actId="2696"/>
        <pc:sldMkLst>
          <pc:docMk/>
          <pc:sldMk cId="3359864351" sldId="665"/>
        </pc:sldMkLst>
      </pc:sldChg>
      <pc:sldChg chg="del">
        <pc:chgData name="Jim Fleming" userId="161791bae1afb603" providerId="LiveId" clId="{ED7F1BDD-492D-6B44-A0CB-BCC792F05AC6}" dt="2024-01-20T18:34:27.800" v="6" actId="2696"/>
        <pc:sldMkLst>
          <pc:docMk/>
          <pc:sldMk cId="2602505160" sldId="666"/>
        </pc:sldMkLst>
      </pc:sldChg>
      <pc:sldChg chg="del">
        <pc:chgData name="Jim Fleming" userId="161791bae1afb603" providerId="LiveId" clId="{ED7F1BDD-492D-6B44-A0CB-BCC792F05AC6}" dt="2024-01-20T18:34:27.800" v="6" actId="2696"/>
        <pc:sldMkLst>
          <pc:docMk/>
          <pc:sldMk cId="1899482928" sldId="667"/>
        </pc:sldMkLst>
      </pc:sldChg>
      <pc:sldChg chg="del">
        <pc:chgData name="Jim Fleming" userId="161791bae1afb603" providerId="LiveId" clId="{ED7F1BDD-492D-6B44-A0CB-BCC792F05AC6}" dt="2024-01-20T18:34:27.800" v="6" actId="2696"/>
        <pc:sldMkLst>
          <pc:docMk/>
          <pc:sldMk cId="547084271" sldId="668"/>
        </pc:sldMkLst>
      </pc:sldChg>
      <pc:sldChg chg="del">
        <pc:chgData name="Jim Fleming" userId="161791bae1afb603" providerId="LiveId" clId="{ED7F1BDD-492D-6B44-A0CB-BCC792F05AC6}" dt="2024-01-20T18:34:27.800" v="6" actId="2696"/>
        <pc:sldMkLst>
          <pc:docMk/>
          <pc:sldMk cId="231287857" sldId="669"/>
        </pc:sldMkLst>
      </pc:sldChg>
      <pc:sldChg chg="del">
        <pc:chgData name="Jim Fleming" userId="161791bae1afb603" providerId="LiveId" clId="{ED7F1BDD-492D-6B44-A0CB-BCC792F05AC6}" dt="2024-01-20T18:34:27.800" v="6" actId="2696"/>
        <pc:sldMkLst>
          <pc:docMk/>
          <pc:sldMk cId="132658238" sldId="670"/>
        </pc:sldMkLst>
      </pc:sldChg>
      <pc:sldChg chg="del">
        <pc:chgData name="Jim Fleming" userId="161791bae1afb603" providerId="LiveId" clId="{ED7F1BDD-492D-6B44-A0CB-BCC792F05AC6}" dt="2024-01-20T18:34:27.800" v="6" actId="2696"/>
        <pc:sldMkLst>
          <pc:docMk/>
          <pc:sldMk cId="4203601889" sldId="671"/>
        </pc:sldMkLst>
      </pc:sldChg>
      <pc:sldChg chg="del">
        <pc:chgData name="Jim Fleming" userId="161791bae1afb603" providerId="LiveId" clId="{ED7F1BDD-492D-6B44-A0CB-BCC792F05AC6}" dt="2024-01-20T18:34:27.800" v="6" actId="2696"/>
        <pc:sldMkLst>
          <pc:docMk/>
          <pc:sldMk cId="401687908" sldId="672"/>
        </pc:sldMkLst>
      </pc:sldChg>
      <pc:sldChg chg="del">
        <pc:chgData name="Jim Fleming" userId="161791bae1afb603" providerId="LiveId" clId="{ED7F1BDD-492D-6B44-A0CB-BCC792F05AC6}" dt="2024-01-20T18:34:27.800" v="6" actId="2696"/>
        <pc:sldMkLst>
          <pc:docMk/>
          <pc:sldMk cId="4276078246" sldId="673"/>
        </pc:sldMkLst>
      </pc:sldChg>
      <pc:sldChg chg="del">
        <pc:chgData name="Jim Fleming" userId="161791bae1afb603" providerId="LiveId" clId="{ED7F1BDD-492D-6B44-A0CB-BCC792F05AC6}" dt="2024-01-20T18:34:27.800" v="6" actId="2696"/>
        <pc:sldMkLst>
          <pc:docMk/>
          <pc:sldMk cId="2118793828" sldId="674"/>
        </pc:sldMkLst>
      </pc:sldChg>
      <pc:sldChg chg="del">
        <pc:chgData name="Jim Fleming" userId="161791bae1afb603" providerId="LiveId" clId="{ED7F1BDD-492D-6B44-A0CB-BCC792F05AC6}" dt="2024-01-20T18:34:41.225" v="11" actId="2696"/>
        <pc:sldMkLst>
          <pc:docMk/>
          <pc:sldMk cId="810643410" sldId="675"/>
        </pc:sldMkLst>
      </pc:sldChg>
      <pc:sldChg chg="del">
        <pc:chgData name="Jim Fleming" userId="161791bae1afb603" providerId="LiveId" clId="{ED7F1BDD-492D-6B44-A0CB-BCC792F05AC6}" dt="2024-01-20T18:34:42.210" v="12" actId="2696"/>
        <pc:sldMkLst>
          <pc:docMk/>
          <pc:sldMk cId="1649018255" sldId="676"/>
        </pc:sldMkLst>
      </pc:sldChg>
      <pc:sldChg chg="del">
        <pc:chgData name="Jim Fleming" userId="161791bae1afb603" providerId="LiveId" clId="{ED7F1BDD-492D-6B44-A0CB-BCC792F05AC6}" dt="2024-01-20T18:34:44.516" v="16" actId="2696"/>
        <pc:sldMkLst>
          <pc:docMk/>
          <pc:sldMk cId="3022291138" sldId="677"/>
        </pc:sldMkLst>
      </pc:sldChg>
      <pc:sldChg chg="del">
        <pc:chgData name="Jim Fleming" userId="161791bae1afb603" providerId="LiveId" clId="{ED7F1BDD-492D-6B44-A0CB-BCC792F05AC6}" dt="2024-01-20T18:34:54.561" v="30" actId="2696"/>
        <pc:sldMkLst>
          <pc:docMk/>
          <pc:sldMk cId="389794910" sldId="679"/>
        </pc:sldMkLst>
      </pc:sldChg>
      <pc:sldChg chg="del">
        <pc:chgData name="Jim Fleming" userId="161791bae1afb603" providerId="LiveId" clId="{ED7F1BDD-492D-6B44-A0CB-BCC792F05AC6}" dt="2024-01-20T18:34:47.959" v="17" actId="2696"/>
        <pc:sldMkLst>
          <pc:docMk/>
          <pc:sldMk cId="947007242" sldId="680"/>
        </pc:sldMkLst>
      </pc:sldChg>
      <pc:sldChg chg="del">
        <pc:chgData name="Jim Fleming" userId="161791bae1afb603" providerId="LiveId" clId="{ED7F1BDD-492D-6B44-A0CB-BCC792F05AC6}" dt="2024-01-20T18:34:48.982" v="18" actId="2696"/>
        <pc:sldMkLst>
          <pc:docMk/>
          <pc:sldMk cId="1602048289" sldId="681"/>
        </pc:sldMkLst>
      </pc:sldChg>
      <pc:sldChg chg="del">
        <pc:chgData name="Jim Fleming" userId="161791bae1afb603" providerId="LiveId" clId="{ED7F1BDD-492D-6B44-A0CB-BCC792F05AC6}" dt="2024-01-20T18:34:49.528" v="19" actId="2696"/>
        <pc:sldMkLst>
          <pc:docMk/>
          <pc:sldMk cId="1761362935" sldId="682"/>
        </pc:sldMkLst>
      </pc:sldChg>
      <pc:sldChg chg="del">
        <pc:chgData name="Jim Fleming" userId="161791bae1afb603" providerId="LiveId" clId="{ED7F1BDD-492D-6B44-A0CB-BCC792F05AC6}" dt="2024-01-20T18:34:49.742" v="20" actId="2696"/>
        <pc:sldMkLst>
          <pc:docMk/>
          <pc:sldMk cId="667500222" sldId="683"/>
        </pc:sldMkLst>
      </pc:sldChg>
      <pc:sldChg chg="del">
        <pc:chgData name="Jim Fleming" userId="161791bae1afb603" providerId="LiveId" clId="{ED7F1BDD-492D-6B44-A0CB-BCC792F05AC6}" dt="2024-01-20T18:34:49.926" v="21" actId="2696"/>
        <pc:sldMkLst>
          <pc:docMk/>
          <pc:sldMk cId="1245762281" sldId="684"/>
        </pc:sldMkLst>
      </pc:sldChg>
      <pc:sldChg chg="del">
        <pc:chgData name="Jim Fleming" userId="161791bae1afb603" providerId="LiveId" clId="{ED7F1BDD-492D-6B44-A0CB-BCC792F05AC6}" dt="2024-01-20T18:34:50.098" v="22" actId="2696"/>
        <pc:sldMkLst>
          <pc:docMk/>
          <pc:sldMk cId="1905851635" sldId="685"/>
        </pc:sldMkLst>
      </pc:sldChg>
      <pc:sldChg chg="del">
        <pc:chgData name="Jim Fleming" userId="161791bae1afb603" providerId="LiveId" clId="{ED7F1BDD-492D-6B44-A0CB-BCC792F05AC6}" dt="2024-01-20T18:34:50.274" v="23" actId="2696"/>
        <pc:sldMkLst>
          <pc:docMk/>
          <pc:sldMk cId="3342943175" sldId="686"/>
        </pc:sldMkLst>
      </pc:sldChg>
      <pc:sldChg chg="del">
        <pc:chgData name="Jim Fleming" userId="161791bae1afb603" providerId="LiveId" clId="{ED7F1BDD-492D-6B44-A0CB-BCC792F05AC6}" dt="2024-01-20T18:34:50.454" v="24" actId="2696"/>
        <pc:sldMkLst>
          <pc:docMk/>
          <pc:sldMk cId="1342587035" sldId="687"/>
        </pc:sldMkLst>
      </pc:sldChg>
      <pc:sldChg chg="del">
        <pc:chgData name="Jim Fleming" userId="161791bae1afb603" providerId="LiveId" clId="{ED7F1BDD-492D-6B44-A0CB-BCC792F05AC6}" dt="2024-01-20T18:34:50.704" v="25" actId="2696"/>
        <pc:sldMkLst>
          <pc:docMk/>
          <pc:sldMk cId="1083081605" sldId="688"/>
        </pc:sldMkLst>
      </pc:sldChg>
      <pc:sldChg chg="del">
        <pc:chgData name="Jim Fleming" userId="161791bae1afb603" providerId="LiveId" clId="{ED7F1BDD-492D-6B44-A0CB-BCC792F05AC6}" dt="2024-01-20T18:34:51.354" v="26" actId="2696"/>
        <pc:sldMkLst>
          <pc:docMk/>
          <pc:sldMk cId="2290552069" sldId="689"/>
        </pc:sldMkLst>
      </pc:sldChg>
      <pc:sldChg chg="del">
        <pc:chgData name="Jim Fleming" userId="161791bae1afb603" providerId="LiveId" clId="{ED7F1BDD-492D-6B44-A0CB-BCC792F05AC6}" dt="2024-01-20T18:34:52.022" v="27" actId="2696"/>
        <pc:sldMkLst>
          <pc:docMk/>
          <pc:sldMk cId="1267401978" sldId="690"/>
        </pc:sldMkLst>
      </pc:sldChg>
      <pc:sldChg chg="del">
        <pc:chgData name="Jim Fleming" userId="161791bae1afb603" providerId="LiveId" clId="{ED7F1BDD-492D-6B44-A0CB-BCC792F05AC6}" dt="2024-01-20T18:34:52.640" v="28" actId="2696"/>
        <pc:sldMkLst>
          <pc:docMk/>
          <pc:sldMk cId="1466608360" sldId="691"/>
        </pc:sldMkLst>
      </pc:sldChg>
      <pc:sldChg chg="del">
        <pc:chgData name="Jim Fleming" userId="161791bae1afb603" providerId="LiveId" clId="{ED7F1BDD-492D-6B44-A0CB-BCC792F05AC6}" dt="2024-01-20T18:34:53.654" v="29" actId="2696"/>
        <pc:sldMkLst>
          <pc:docMk/>
          <pc:sldMk cId="1173821649" sldId="692"/>
        </pc:sldMkLst>
      </pc:sldChg>
      <pc:sldChg chg="del">
        <pc:chgData name="Jim Fleming" userId="161791bae1afb603" providerId="LiveId" clId="{ED7F1BDD-492D-6B44-A0CB-BCC792F05AC6}" dt="2024-01-20T18:34:27.800" v="6" actId="2696"/>
        <pc:sldMkLst>
          <pc:docMk/>
          <pc:sldMk cId="360828772" sldId="693"/>
        </pc:sldMkLst>
      </pc:sldChg>
      <pc:sldChg chg="del">
        <pc:chgData name="Jim Fleming" userId="161791bae1afb603" providerId="LiveId" clId="{ED7F1BDD-492D-6B44-A0CB-BCC792F05AC6}" dt="2024-01-20T18:34:42.985" v="14" actId="2696"/>
        <pc:sldMkLst>
          <pc:docMk/>
          <pc:sldMk cId="446837596" sldId="694"/>
        </pc:sldMkLst>
      </pc:sldChg>
      <pc:sldChg chg="del">
        <pc:chgData name="Jim Fleming" userId="161791bae1afb603" providerId="LiveId" clId="{ED7F1BDD-492D-6B44-A0CB-BCC792F05AC6}" dt="2024-01-20T18:34:43.384" v="15" actId="2696"/>
        <pc:sldMkLst>
          <pc:docMk/>
          <pc:sldMk cId="577154806" sldId="695"/>
        </pc:sldMkLst>
      </pc:sldChg>
      <pc:sldChg chg="del">
        <pc:chgData name="Jim Fleming" userId="161791bae1afb603" providerId="LiveId" clId="{ED7F1BDD-492D-6B44-A0CB-BCC792F05AC6}" dt="2024-01-20T18:34:42.635" v="13" actId="2696"/>
        <pc:sldMkLst>
          <pc:docMk/>
          <pc:sldMk cId="1045746756" sldId="696"/>
        </pc:sldMkLst>
      </pc:sldChg>
    </pc:docChg>
  </pc:docChgLst>
  <pc:docChgLst>
    <pc:chgData name="Jim Fleming" userId="161791bae1afb603" providerId="LiveId" clId="{C67EA6B5-CBAF-B44D-85DC-C35B488EEE08}"/>
    <pc:docChg chg="custSel addSld delSld modSld">
      <pc:chgData name="Jim Fleming" userId="161791bae1afb603" providerId="LiveId" clId="{C67EA6B5-CBAF-B44D-85DC-C35B488EEE08}" dt="2024-07-13T15:54:08.130" v="984" actId="20577"/>
      <pc:docMkLst>
        <pc:docMk/>
      </pc:docMkLst>
      <pc:sldChg chg="del">
        <pc:chgData name="Jim Fleming" userId="161791bae1afb603" providerId="LiveId" clId="{C67EA6B5-CBAF-B44D-85DC-C35B488EEE08}" dt="2024-07-13T15:33:34.188" v="41" actId="2696"/>
        <pc:sldMkLst>
          <pc:docMk/>
          <pc:sldMk cId="1987421806" sldId="633"/>
        </pc:sldMkLst>
      </pc:sldChg>
      <pc:sldChg chg="del">
        <pc:chgData name="Jim Fleming" userId="161791bae1afb603" providerId="LiveId" clId="{C67EA6B5-CBAF-B44D-85DC-C35B488EEE08}" dt="2024-07-13T15:33:32.897" v="40" actId="2696"/>
        <pc:sldMkLst>
          <pc:docMk/>
          <pc:sldMk cId="4027956643" sldId="674"/>
        </pc:sldMkLst>
      </pc:sldChg>
      <pc:sldChg chg="add del">
        <pc:chgData name="Jim Fleming" userId="161791bae1afb603" providerId="LiveId" clId="{C67EA6B5-CBAF-B44D-85DC-C35B488EEE08}" dt="2024-07-13T15:51:33.836" v="965" actId="2696"/>
        <pc:sldMkLst>
          <pc:docMk/>
          <pc:sldMk cId="2538552469" sldId="679"/>
        </pc:sldMkLst>
      </pc:sldChg>
      <pc:sldChg chg="del">
        <pc:chgData name="Jim Fleming" userId="161791bae1afb603" providerId="LiveId" clId="{C67EA6B5-CBAF-B44D-85DC-C35B488EEE08}" dt="2024-07-13T15:33:37.126" v="46" actId="2696"/>
        <pc:sldMkLst>
          <pc:docMk/>
          <pc:sldMk cId="3013335753" sldId="679"/>
        </pc:sldMkLst>
      </pc:sldChg>
      <pc:sldChg chg="modSp add mod modAnim">
        <pc:chgData name="Jim Fleming" userId="161791bae1afb603" providerId="LiveId" clId="{C67EA6B5-CBAF-B44D-85DC-C35B488EEE08}" dt="2024-07-13T15:51:39.058" v="966"/>
        <pc:sldMkLst>
          <pc:docMk/>
          <pc:sldMk cId="2479057512" sldId="680"/>
        </pc:sldMkLst>
      </pc:sldChg>
      <pc:sldChg chg="del">
        <pc:chgData name="Jim Fleming" userId="161791bae1afb603" providerId="LiveId" clId="{C67EA6B5-CBAF-B44D-85DC-C35B488EEE08}" dt="2024-07-13T15:33:37.434" v="47" actId="2696"/>
        <pc:sldMkLst>
          <pc:docMk/>
          <pc:sldMk cId="3550287390" sldId="680"/>
        </pc:sldMkLst>
      </pc:sldChg>
      <pc:sldChg chg="del">
        <pc:chgData name="Jim Fleming" userId="161791bae1afb603" providerId="LiveId" clId="{C67EA6B5-CBAF-B44D-85DC-C35B488EEE08}" dt="2024-07-13T15:33:37.710" v="48" actId="2696"/>
        <pc:sldMkLst>
          <pc:docMk/>
          <pc:sldMk cId="1009560000" sldId="681"/>
        </pc:sldMkLst>
      </pc:sldChg>
      <pc:sldChg chg="modSp add mod modAnim">
        <pc:chgData name="Jim Fleming" userId="161791bae1afb603" providerId="LiveId" clId="{C67EA6B5-CBAF-B44D-85DC-C35B488EEE08}" dt="2024-07-13T15:51:43.159" v="967"/>
        <pc:sldMkLst>
          <pc:docMk/>
          <pc:sldMk cId="3079934997" sldId="681"/>
        </pc:sldMkLst>
      </pc:sldChg>
      <pc:sldChg chg="del">
        <pc:chgData name="Jim Fleming" userId="161791bae1afb603" providerId="LiveId" clId="{C67EA6B5-CBAF-B44D-85DC-C35B488EEE08}" dt="2024-07-13T15:33:35.263" v="43" actId="2696"/>
        <pc:sldMkLst>
          <pc:docMk/>
          <pc:sldMk cId="637097887" sldId="682"/>
        </pc:sldMkLst>
      </pc:sldChg>
      <pc:sldChg chg="modSp add mod modAnim">
        <pc:chgData name="Jim Fleming" userId="161791bae1afb603" providerId="LiveId" clId="{C67EA6B5-CBAF-B44D-85DC-C35B488EEE08}" dt="2024-07-13T15:52:09.912" v="969"/>
        <pc:sldMkLst>
          <pc:docMk/>
          <pc:sldMk cId="2527284404" sldId="682"/>
        </pc:sldMkLst>
      </pc:sldChg>
      <pc:sldChg chg="modSp add mod modAnim">
        <pc:chgData name="Jim Fleming" userId="161791bae1afb603" providerId="LiveId" clId="{C67EA6B5-CBAF-B44D-85DC-C35B488EEE08}" dt="2024-07-13T15:52:15.188" v="970"/>
        <pc:sldMkLst>
          <pc:docMk/>
          <pc:sldMk cId="1873440147" sldId="683"/>
        </pc:sldMkLst>
      </pc:sldChg>
      <pc:sldChg chg="del">
        <pc:chgData name="Jim Fleming" userId="161791bae1afb603" providerId="LiveId" clId="{C67EA6B5-CBAF-B44D-85DC-C35B488EEE08}" dt="2024-07-13T15:33:34.674" v="42" actId="2696"/>
        <pc:sldMkLst>
          <pc:docMk/>
          <pc:sldMk cId="1606641598" sldId="684"/>
        </pc:sldMkLst>
      </pc:sldChg>
      <pc:sldChg chg="addSp delSp modSp add mod modAnim">
        <pc:chgData name="Jim Fleming" userId="161791bae1afb603" providerId="LiveId" clId="{C67EA6B5-CBAF-B44D-85DC-C35B488EEE08}" dt="2024-07-13T15:53:20.457" v="977" actId="1076"/>
        <pc:sldMkLst>
          <pc:docMk/>
          <pc:sldMk cId="3027385624" sldId="684"/>
        </pc:sldMkLst>
      </pc:sldChg>
      <pc:sldChg chg="modSp add mod modAnim">
        <pc:chgData name="Jim Fleming" userId="161791bae1afb603" providerId="LiveId" clId="{C67EA6B5-CBAF-B44D-85DC-C35B488EEE08}" dt="2024-07-13T15:54:08.130" v="984" actId="20577"/>
        <pc:sldMkLst>
          <pc:docMk/>
          <pc:sldMk cId="3246882238" sldId="685"/>
        </pc:sldMkLst>
      </pc:sldChg>
      <pc:sldChg chg="del">
        <pc:chgData name="Jim Fleming" userId="161791bae1afb603" providerId="LiveId" clId="{C67EA6B5-CBAF-B44D-85DC-C35B488EEE08}" dt="2024-07-13T15:33:31.858" v="39" actId="2696"/>
        <pc:sldMkLst>
          <pc:docMk/>
          <pc:sldMk cId="4214508397" sldId="685"/>
        </pc:sldMkLst>
      </pc:sldChg>
      <pc:sldChg chg="del">
        <pc:chgData name="Jim Fleming" userId="161791bae1afb603" providerId="LiveId" clId="{C67EA6B5-CBAF-B44D-85DC-C35B488EEE08}" dt="2024-07-13T15:33:35.883" v="44" actId="2696"/>
        <pc:sldMkLst>
          <pc:docMk/>
          <pc:sldMk cId="2972838337" sldId="686"/>
        </pc:sldMkLst>
      </pc:sldChg>
      <pc:sldChg chg="modSp add mod modAnim">
        <pc:chgData name="Jim Fleming" userId="161791bae1afb603" providerId="LiveId" clId="{C67EA6B5-CBAF-B44D-85DC-C35B488EEE08}" dt="2024-07-13T15:52:23.333" v="972"/>
        <pc:sldMkLst>
          <pc:docMk/>
          <pc:sldMk cId="3410655889" sldId="686"/>
        </pc:sldMkLst>
      </pc:sldChg>
      <pc:sldChg chg="modSp add mod modAnim">
        <pc:chgData name="Jim Fleming" userId="161791bae1afb603" providerId="LiveId" clId="{C67EA6B5-CBAF-B44D-85DC-C35B488EEE08}" dt="2024-07-13T15:52:26.806" v="973"/>
        <pc:sldMkLst>
          <pc:docMk/>
          <pc:sldMk cId="182023848" sldId="687"/>
        </pc:sldMkLst>
      </pc:sldChg>
      <pc:sldChg chg="del">
        <pc:chgData name="Jim Fleming" userId="161791bae1afb603" providerId="LiveId" clId="{C67EA6B5-CBAF-B44D-85DC-C35B488EEE08}" dt="2024-07-13T15:33:36.757" v="45" actId="2696"/>
        <pc:sldMkLst>
          <pc:docMk/>
          <pc:sldMk cId="3697782889" sldId="687"/>
        </pc:sldMkLst>
      </pc:sldChg>
      <pc:sldChg chg="modSp add mod modAnim">
        <pc:chgData name="Jim Fleming" userId="161791bae1afb603" providerId="LiveId" clId="{C67EA6B5-CBAF-B44D-85DC-C35B488EEE08}" dt="2024-07-13T15:52:30.181" v="974"/>
        <pc:sldMkLst>
          <pc:docMk/>
          <pc:sldMk cId="3781735347" sldId="688"/>
        </pc:sldMkLst>
      </pc:sldChg>
      <pc:sldChg chg="modSp add mod modAnim">
        <pc:chgData name="Jim Fleming" userId="161791bae1afb603" providerId="LiveId" clId="{C67EA6B5-CBAF-B44D-85DC-C35B488EEE08}" dt="2024-07-13T15:52:34.222" v="975"/>
        <pc:sldMkLst>
          <pc:docMk/>
          <pc:sldMk cId="1573634969" sldId="689"/>
        </pc:sldMkLst>
      </pc:sldChg>
    </pc:docChg>
  </pc:docChgLst>
  <pc:docChgLst>
    <pc:chgData name="Jim Fleming" userId="161791bae1afb603" providerId="LiveId" clId="{67EEA737-B709-F941-8CFC-DA7BC650A0B7}"/>
    <pc:docChg chg="modSld">
      <pc:chgData name="Jim Fleming" userId="161791bae1afb603" providerId="LiveId" clId="{67EEA737-B709-F941-8CFC-DA7BC650A0B7}" dt="2024-07-07T21:33:30.787" v="0" actId="6549"/>
      <pc:docMkLst>
        <pc:docMk/>
      </pc:docMkLst>
      <pc:sldChg chg="modSp mod">
        <pc:chgData name="Jim Fleming" userId="161791bae1afb603" providerId="LiveId" clId="{67EEA737-B709-F941-8CFC-DA7BC650A0B7}" dt="2024-07-07T21:33:30.787" v="0" actId="6549"/>
        <pc:sldMkLst>
          <pc:docMk/>
          <pc:sldMk cId="4214508397" sldId="685"/>
        </pc:sldMkLst>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ldChg>
      <pc:sldChg chg="modSp mod ord">
        <pc:chgData name="Jim Fleming" userId="161791bae1afb603" providerId="LiveId" clId="{10F1BE37-3021-0445-8BE8-026D7FCB86B5}" dt="2023-10-08T01:21:08.778" v="118" actId="20578"/>
        <pc:sldMkLst>
          <pc:docMk/>
          <pc:sldMk cId="3815720884" sldId="546"/>
        </pc:sldMkLst>
      </pc:sldChg>
      <pc:sldChg chg="modSp mod ord">
        <pc:chgData name="Jim Fleming" userId="161791bae1afb603" providerId="LiveId" clId="{10F1BE37-3021-0445-8BE8-026D7FCB86B5}" dt="2023-10-08T01:20:29.178" v="116" actId="20578"/>
        <pc:sldMkLst>
          <pc:docMk/>
          <pc:sldMk cId="1845292652" sldId="547"/>
        </pc:sldMkLst>
      </pc:sldChg>
      <pc:sldChg chg="modSp mod ord">
        <pc:chgData name="Jim Fleming" userId="161791bae1afb603" providerId="LiveId" clId="{10F1BE37-3021-0445-8BE8-026D7FCB86B5}" dt="2023-10-08T01:17:55.279" v="103" actId="20578"/>
        <pc:sldMkLst>
          <pc:docMk/>
          <pc:sldMk cId="4127736994" sldId="548"/>
        </pc:sldMkLst>
      </pc:sldChg>
      <pc:sldChg chg="modSp mod ord">
        <pc:chgData name="Jim Fleming" userId="161791bae1afb603" providerId="LiveId" clId="{10F1BE37-3021-0445-8BE8-026D7FCB86B5}" dt="2023-10-08T01:18:18.895" v="105" actId="20578"/>
        <pc:sldMkLst>
          <pc:docMk/>
          <pc:sldMk cId="2520584871" sldId="550"/>
        </pc:sldMkLst>
      </pc:sldChg>
      <pc:sldChg chg="modSp del mod">
        <pc:chgData name="Jim Fleming" userId="161791bae1afb603" providerId="LiveId" clId="{10F1BE37-3021-0445-8BE8-026D7FCB86B5}" dt="2023-10-08T01:17:06.391" v="102" actId="2696"/>
        <pc:sldMkLst>
          <pc:docMk/>
          <pc:sldMk cId="1614688810" sldId="551"/>
        </pc:sldMkLst>
      </pc:sldChg>
      <pc:sldChg chg="modSp add mod">
        <pc:chgData name="Jim Fleming" userId="161791bae1afb603" providerId="LiveId" clId="{10F1BE37-3021-0445-8BE8-026D7FCB86B5}" dt="2023-10-08T01:09:30.959" v="44" actId="114"/>
        <pc:sldMkLst>
          <pc:docMk/>
          <pc:sldMk cId="1593142164" sldId="552"/>
        </pc:sldMkLst>
      </pc:sldChg>
      <pc:sldChg chg="modSp add mod">
        <pc:chgData name="Jim Fleming" userId="161791bae1afb603" providerId="LiveId" clId="{10F1BE37-3021-0445-8BE8-026D7FCB86B5}" dt="2023-10-08T01:09:56.037" v="46"/>
        <pc:sldMkLst>
          <pc:docMk/>
          <pc:sldMk cId="3568619192" sldId="553"/>
        </pc:sldMkLst>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ldChg>
      <pc:sldChg chg="modSp add mod">
        <pc:chgData name="Jim Fleming" userId="161791bae1afb603" providerId="LiveId" clId="{10F1BE37-3021-0445-8BE8-026D7FCB86B5}" dt="2023-10-08T01:11:06.743" v="61" actId="20577"/>
        <pc:sldMkLst>
          <pc:docMk/>
          <pc:sldMk cId="1238143276" sldId="555"/>
        </pc:sldMkLst>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ldChg>
      <pc:sldChg chg="delSp modSp add mod ord">
        <pc:chgData name="Jim Fleming" userId="161791bae1afb603" providerId="LiveId" clId="{10F1BE37-3021-0445-8BE8-026D7FCB86B5}" dt="2023-10-08T01:18:09.383" v="104" actId="20578"/>
        <pc:sldMkLst>
          <pc:docMk/>
          <pc:sldMk cId="2752720607" sldId="558"/>
        </pc:sldMkLst>
      </pc:sldChg>
      <pc:sldChg chg="modSp add mod ord">
        <pc:chgData name="Jim Fleming" userId="161791bae1afb603" providerId="LiveId" clId="{10F1BE37-3021-0445-8BE8-026D7FCB86B5}" dt="2023-10-08T01:18:18.895" v="105" actId="20578"/>
        <pc:sldMkLst>
          <pc:docMk/>
          <pc:sldMk cId="1404910250" sldId="559"/>
        </pc:sldMkLst>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C08A07B6-A192-054A-AE80-CAA484AD0D1D}"/>
    <pc:docChg chg="undo custSel addSld delSld modSld sldOrd">
      <pc:chgData name="Jim Fleming" userId="161791bae1afb603" providerId="LiveId" clId="{C08A07B6-A192-054A-AE80-CAA484AD0D1D}" dt="2024-01-13T22:40:27.551" v="5734"/>
      <pc:docMkLst>
        <pc:docMk/>
      </pc:docMkLst>
      <pc:sldChg chg="modSp mod">
        <pc:chgData name="Jim Fleming" userId="161791bae1afb603" providerId="LiveId" clId="{C08A07B6-A192-054A-AE80-CAA484AD0D1D}" dt="2024-01-13T22:12:59.075" v="5601" actId="207"/>
        <pc:sldMkLst>
          <pc:docMk/>
          <pc:sldMk cId="1520490589" sldId="468"/>
        </pc:sldMkLst>
      </pc:sldChg>
      <pc:sldChg chg="del">
        <pc:chgData name="Jim Fleming" userId="161791bae1afb603" providerId="LiveId" clId="{C08A07B6-A192-054A-AE80-CAA484AD0D1D}" dt="2024-01-13T21:10:24.872" v="27" actId="2696"/>
        <pc:sldMkLst>
          <pc:docMk/>
          <pc:sldMk cId="2752720607" sldId="558"/>
        </pc:sldMkLst>
      </pc:sldChg>
      <pc:sldChg chg="modSp mod">
        <pc:chgData name="Jim Fleming" userId="161791bae1afb603" providerId="LiveId" clId="{C08A07B6-A192-054A-AE80-CAA484AD0D1D}" dt="2024-01-13T21:11:11.505" v="70" actId="6549"/>
        <pc:sldMkLst>
          <pc:docMk/>
          <pc:sldMk cId="189513369" sldId="583"/>
        </pc:sldMkLst>
      </pc:sldChg>
      <pc:sldChg chg="del">
        <pc:chgData name="Jim Fleming" userId="161791bae1afb603" providerId="LiveId" clId="{C08A07B6-A192-054A-AE80-CAA484AD0D1D}" dt="2024-01-13T21:10:04.761" v="11" actId="2696"/>
        <pc:sldMkLst>
          <pc:docMk/>
          <pc:sldMk cId="386152843" sldId="642"/>
        </pc:sldMkLst>
      </pc:sldChg>
      <pc:sldChg chg="del">
        <pc:chgData name="Jim Fleming" userId="161791bae1afb603" providerId="LiveId" clId="{C08A07B6-A192-054A-AE80-CAA484AD0D1D}" dt="2024-01-13T21:10:22.048" v="23" actId="2696"/>
        <pc:sldMkLst>
          <pc:docMk/>
          <pc:sldMk cId="565834516" sldId="643"/>
        </pc:sldMkLst>
      </pc:sldChg>
      <pc:sldChg chg="del">
        <pc:chgData name="Jim Fleming" userId="161791bae1afb603" providerId="LiveId" clId="{C08A07B6-A192-054A-AE80-CAA484AD0D1D}" dt="2024-01-13T21:10:16.028" v="18" actId="2696"/>
        <pc:sldMkLst>
          <pc:docMk/>
          <pc:sldMk cId="2691846758" sldId="644"/>
        </pc:sldMkLst>
      </pc:sldChg>
      <pc:sldChg chg="del">
        <pc:chgData name="Jim Fleming" userId="161791bae1afb603" providerId="LiveId" clId="{C08A07B6-A192-054A-AE80-CAA484AD0D1D}" dt="2024-01-13T21:10:12.788" v="16" actId="2696"/>
        <pc:sldMkLst>
          <pc:docMk/>
          <pc:sldMk cId="3740467430" sldId="646"/>
        </pc:sldMkLst>
      </pc:sldChg>
      <pc:sldChg chg="del">
        <pc:chgData name="Jim Fleming" userId="161791bae1afb603" providerId="LiveId" clId="{C08A07B6-A192-054A-AE80-CAA484AD0D1D}" dt="2024-01-13T21:10:07.632" v="12" actId="2696"/>
        <pc:sldMkLst>
          <pc:docMk/>
          <pc:sldMk cId="480990537" sldId="647"/>
        </pc:sldMkLst>
      </pc:sldChg>
      <pc:sldChg chg="modSp mod">
        <pc:chgData name="Jim Fleming" userId="161791bae1afb603" providerId="LiveId" clId="{C08A07B6-A192-054A-AE80-CAA484AD0D1D}" dt="2024-01-13T21:10:01.214" v="10" actId="20577"/>
        <pc:sldMkLst>
          <pc:docMk/>
          <pc:sldMk cId="111229696" sldId="648"/>
        </pc:sldMkLst>
      </pc:sldChg>
      <pc:sldChg chg="modSp mod ord">
        <pc:chgData name="Jim Fleming" userId="161791bae1afb603" providerId="LiveId" clId="{C08A07B6-A192-054A-AE80-CAA484AD0D1D}" dt="2024-01-13T21:41:57.955" v="4757" actId="20577"/>
        <pc:sldMkLst>
          <pc:docMk/>
          <pc:sldMk cId="2999098062" sldId="649"/>
        </pc:sldMkLst>
      </pc:sldChg>
      <pc:sldChg chg="del">
        <pc:chgData name="Jim Fleming" userId="161791bae1afb603" providerId="LiveId" clId="{C08A07B6-A192-054A-AE80-CAA484AD0D1D}" dt="2024-01-13T21:10:09.010" v="13" actId="2696"/>
        <pc:sldMkLst>
          <pc:docMk/>
          <pc:sldMk cId="597948794" sldId="650"/>
        </pc:sldMkLst>
      </pc:sldChg>
      <pc:sldChg chg="modSp new mod">
        <pc:chgData name="Jim Fleming" userId="161791bae1afb603" providerId="LiveId" clId="{C08A07B6-A192-054A-AE80-CAA484AD0D1D}" dt="2024-01-13T22:31:18.231" v="5602" actId="207"/>
        <pc:sldMkLst>
          <pc:docMk/>
          <pc:sldMk cId="3812748135" sldId="650"/>
        </pc:sldMkLst>
      </pc:sldChg>
      <pc:sldChg chg="del">
        <pc:chgData name="Jim Fleming" userId="161791bae1afb603" providerId="LiveId" clId="{C08A07B6-A192-054A-AE80-CAA484AD0D1D}" dt="2024-01-13T21:10:14.982" v="17" actId="2696"/>
        <pc:sldMkLst>
          <pc:docMk/>
          <pc:sldMk cId="93078901" sldId="651"/>
        </pc:sldMkLst>
      </pc:sldChg>
      <pc:sldChg chg="modSp add mod">
        <pc:chgData name="Jim Fleming" userId="161791bae1afb603" providerId="LiveId" clId="{C08A07B6-A192-054A-AE80-CAA484AD0D1D}" dt="2024-01-13T22:31:26.411" v="5603" actId="207"/>
        <pc:sldMkLst>
          <pc:docMk/>
          <pc:sldMk cId="889291779" sldId="651"/>
        </pc:sldMkLst>
      </pc:sldChg>
      <pc:sldChg chg="modSp add mod">
        <pc:chgData name="Jim Fleming" userId="161791bae1afb603" providerId="LiveId" clId="{C08A07B6-A192-054A-AE80-CAA484AD0D1D}" dt="2024-01-13T22:31:34.320" v="5604" actId="207"/>
        <pc:sldMkLst>
          <pc:docMk/>
          <pc:sldMk cId="1411351528" sldId="652"/>
        </pc:sldMkLst>
      </pc:sldChg>
      <pc:sldChg chg="del">
        <pc:chgData name="Jim Fleming" userId="161791bae1afb603" providerId="LiveId" clId="{C08A07B6-A192-054A-AE80-CAA484AD0D1D}" dt="2024-01-13T21:10:16.792" v="19" actId="2696"/>
        <pc:sldMkLst>
          <pc:docMk/>
          <pc:sldMk cId="1422873508" sldId="652"/>
        </pc:sldMkLst>
      </pc:sldChg>
      <pc:sldChg chg="modSp add mod">
        <pc:chgData name="Jim Fleming" userId="161791bae1afb603" providerId="LiveId" clId="{C08A07B6-A192-054A-AE80-CAA484AD0D1D}" dt="2024-01-13T22:31:40.333" v="5605" actId="207"/>
        <pc:sldMkLst>
          <pc:docMk/>
          <pc:sldMk cId="599928469" sldId="653"/>
        </pc:sldMkLst>
      </pc:sldChg>
      <pc:sldChg chg="del">
        <pc:chgData name="Jim Fleming" userId="161791bae1afb603" providerId="LiveId" clId="{C08A07B6-A192-054A-AE80-CAA484AD0D1D}" dt="2024-01-13T21:10:17.409" v="20" actId="2696"/>
        <pc:sldMkLst>
          <pc:docMk/>
          <pc:sldMk cId="1666777897" sldId="653"/>
        </pc:sldMkLst>
      </pc:sldChg>
      <pc:sldChg chg="del">
        <pc:chgData name="Jim Fleming" userId="161791bae1afb603" providerId="LiveId" clId="{C08A07B6-A192-054A-AE80-CAA484AD0D1D}" dt="2024-01-13T21:10:11.646" v="15" actId="2696"/>
        <pc:sldMkLst>
          <pc:docMk/>
          <pc:sldMk cId="197750743" sldId="654"/>
        </pc:sldMkLst>
      </pc:sldChg>
      <pc:sldChg chg="modSp add mod">
        <pc:chgData name="Jim Fleming" userId="161791bae1afb603" providerId="LiveId" clId="{C08A07B6-A192-054A-AE80-CAA484AD0D1D}" dt="2024-01-13T22:31:46.209" v="5606" actId="207"/>
        <pc:sldMkLst>
          <pc:docMk/>
          <pc:sldMk cId="1894405181" sldId="654"/>
        </pc:sldMkLst>
      </pc:sldChg>
      <pc:sldChg chg="del">
        <pc:chgData name="Jim Fleming" userId="161791bae1afb603" providerId="LiveId" clId="{C08A07B6-A192-054A-AE80-CAA484AD0D1D}" dt="2024-01-13T21:10:10.025" v="14" actId="2696"/>
        <pc:sldMkLst>
          <pc:docMk/>
          <pc:sldMk cId="3957163057" sldId="655"/>
        </pc:sldMkLst>
      </pc:sldChg>
      <pc:sldChg chg="modSp add mod">
        <pc:chgData name="Jim Fleming" userId="161791bae1afb603" providerId="LiveId" clId="{C08A07B6-A192-054A-AE80-CAA484AD0D1D}" dt="2024-01-13T22:31:53.030" v="5607" actId="207"/>
        <pc:sldMkLst>
          <pc:docMk/>
          <pc:sldMk cId="4275230443" sldId="655"/>
        </pc:sldMkLst>
      </pc:sldChg>
      <pc:sldChg chg="modSp add mod">
        <pc:chgData name="Jim Fleming" userId="161791bae1afb603" providerId="LiveId" clId="{C08A07B6-A192-054A-AE80-CAA484AD0D1D}" dt="2024-01-13T22:32:05.014" v="5608" actId="207"/>
        <pc:sldMkLst>
          <pc:docMk/>
          <pc:sldMk cId="2031941393" sldId="656"/>
        </pc:sldMkLst>
      </pc:sldChg>
      <pc:sldChg chg="del">
        <pc:chgData name="Jim Fleming" userId="161791bae1afb603" providerId="LiveId" clId="{C08A07B6-A192-054A-AE80-CAA484AD0D1D}" dt="2024-01-13T21:10:19.832" v="21" actId="2696"/>
        <pc:sldMkLst>
          <pc:docMk/>
          <pc:sldMk cId="3520391036" sldId="656"/>
        </pc:sldMkLst>
      </pc:sldChg>
      <pc:sldChg chg="modSp add mod">
        <pc:chgData name="Jim Fleming" userId="161791bae1afb603" providerId="LiveId" clId="{C08A07B6-A192-054A-AE80-CAA484AD0D1D}" dt="2024-01-13T22:32:08.248" v="5609" actId="207"/>
        <pc:sldMkLst>
          <pc:docMk/>
          <pc:sldMk cId="487430446" sldId="657"/>
        </pc:sldMkLst>
      </pc:sldChg>
      <pc:sldChg chg="del">
        <pc:chgData name="Jim Fleming" userId="161791bae1afb603" providerId="LiveId" clId="{C08A07B6-A192-054A-AE80-CAA484AD0D1D}" dt="2024-01-13T21:10:20.538" v="22" actId="2696"/>
        <pc:sldMkLst>
          <pc:docMk/>
          <pc:sldMk cId="83043143" sldId="658"/>
        </pc:sldMkLst>
      </pc:sldChg>
      <pc:sldChg chg="modSp add mod">
        <pc:chgData name="Jim Fleming" userId="161791bae1afb603" providerId="LiveId" clId="{C08A07B6-A192-054A-AE80-CAA484AD0D1D}" dt="2024-01-13T21:27:45.966" v="2993" actId="20577"/>
        <pc:sldMkLst>
          <pc:docMk/>
          <pc:sldMk cId="2195645033" sldId="658"/>
        </pc:sldMkLst>
      </pc:sldChg>
      <pc:sldChg chg="del">
        <pc:chgData name="Jim Fleming" userId="161791bae1afb603" providerId="LiveId" clId="{C08A07B6-A192-054A-AE80-CAA484AD0D1D}" dt="2024-01-13T21:10:27.761" v="30" actId="2696"/>
        <pc:sldMkLst>
          <pc:docMk/>
          <pc:sldMk cId="986115001" sldId="659"/>
        </pc:sldMkLst>
      </pc:sldChg>
      <pc:sldChg chg="modSp add mod">
        <pc:chgData name="Jim Fleming" userId="161791bae1afb603" providerId="LiveId" clId="{C08A07B6-A192-054A-AE80-CAA484AD0D1D}" dt="2024-01-13T22:32:25.703" v="5610" actId="207"/>
        <pc:sldMkLst>
          <pc:docMk/>
          <pc:sldMk cId="2862531606" sldId="659"/>
        </pc:sldMkLst>
      </pc:sldChg>
      <pc:sldChg chg="modSp add mod">
        <pc:chgData name="Jim Fleming" userId="161791bae1afb603" providerId="LiveId" clId="{C08A07B6-A192-054A-AE80-CAA484AD0D1D}" dt="2024-01-13T22:32:48.084" v="5612" actId="207"/>
        <pc:sldMkLst>
          <pc:docMk/>
          <pc:sldMk cId="35897641" sldId="660"/>
        </pc:sldMkLst>
      </pc:sldChg>
      <pc:sldChg chg="del">
        <pc:chgData name="Jim Fleming" userId="161791bae1afb603" providerId="LiveId" clId="{C08A07B6-A192-054A-AE80-CAA484AD0D1D}" dt="2024-01-13T21:10:22.673" v="24" actId="2696"/>
        <pc:sldMkLst>
          <pc:docMk/>
          <pc:sldMk cId="1346754096" sldId="660"/>
        </pc:sldMkLst>
      </pc:sldChg>
      <pc:sldChg chg="del">
        <pc:chgData name="Jim Fleming" userId="161791bae1afb603" providerId="LiveId" clId="{C08A07B6-A192-054A-AE80-CAA484AD0D1D}" dt="2024-01-13T21:10:23.074" v="25" actId="2696"/>
        <pc:sldMkLst>
          <pc:docMk/>
          <pc:sldMk cId="2605956977" sldId="661"/>
        </pc:sldMkLst>
      </pc:sldChg>
      <pc:sldChg chg="modSp add mod">
        <pc:chgData name="Jim Fleming" userId="161791bae1afb603" providerId="LiveId" clId="{C08A07B6-A192-054A-AE80-CAA484AD0D1D}" dt="2024-01-13T22:33:05.322" v="5613" actId="207"/>
        <pc:sldMkLst>
          <pc:docMk/>
          <pc:sldMk cId="2727191827" sldId="661"/>
        </pc:sldMkLst>
      </pc:sldChg>
      <pc:sldChg chg="del">
        <pc:chgData name="Jim Fleming" userId="161791bae1afb603" providerId="LiveId" clId="{C08A07B6-A192-054A-AE80-CAA484AD0D1D}" dt="2024-01-13T21:10:23.559" v="26" actId="2696"/>
        <pc:sldMkLst>
          <pc:docMk/>
          <pc:sldMk cId="1015853161" sldId="662"/>
        </pc:sldMkLst>
      </pc:sldChg>
      <pc:sldChg chg="modSp add mod">
        <pc:chgData name="Jim Fleming" userId="161791bae1afb603" providerId="LiveId" clId="{C08A07B6-A192-054A-AE80-CAA484AD0D1D}" dt="2024-01-13T22:33:10.094" v="5614" actId="207"/>
        <pc:sldMkLst>
          <pc:docMk/>
          <pc:sldMk cId="3175784931" sldId="662"/>
        </pc:sldMkLst>
      </pc:sldChg>
      <pc:sldChg chg="modSp add mod">
        <pc:chgData name="Jim Fleming" userId="161791bae1afb603" providerId="LiveId" clId="{C08A07B6-A192-054A-AE80-CAA484AD0D1D}" dt="2024-01-13T22:33:14.772" v="5615" actId="207"/>
        <pc:sldMkLst>
          <pc:docMk/>
          <pc:sldMk cId="820595880" sldId="663"/>
        </pc:sldMkLst>
      </pc:sldChg>
      <pc:sldChg chg="del">
        <pc:chgData name="Jim Fleming" userId="161791bae1afb603" providerId="LiveId" clId="{C08A07B6-A192-054A-AE80-CAA484AD0D1D}" dt="2024-01-13T21:10:25.539" v="28" actId="2696"/>
        <pc:sldMkLst>
          <pc:docMk/>
          <pc:sldMk cId="902938252" sldId="663"/>
        </pc:sldMkLst>
      </pc:sldChg>
      <pc:sldChg chg="del">
        <pc:chgData name="Jim Fleming" userId="161791bae1afb603" providerId="LiveId" clId="{C08A07B6-A192-054A-AE80-CAA484AD0D1D}" dt="2024-01-13T21:10:26.712" v="29" actId="2696"/>
        <pc:sldMkLst>
          <pc:docMk/>
          <pc:sldMk cId="2905059870" sldId="664"/>
        </pc:sldMkLst>
      </pc:sldChg>
      <pc:sldChg chg="modSp add mod">
        <pc:chgData name="Jim Fleming" userId="161791bae1afb603" providerId="LiveId" clId="{C08A07B6-A192-054A-AE80-CAA484AD0D1D}" dt="2024-01-13T22:33:18.145" v="5616" actId="207"/>
        <pc:sldMkLst>
          <pc:docMk/>
          <pc:sldMk cId="3195520953" sldId="664"/>
        </pc:sldMkLst>
      </pc:sldChg>
      <pc:sldChg chg="modSp add mod">
        <pc:chgData name="Jim Fleming" userId="161791bae1afb603" providerId="LiveId" clId="{C08A07B6-A192-054A-AE80-CAA484AD0D1D}" dt="2024-01-13T22:33:25.517" v="5617" actId="207"/>
        <pc:sldMkLst>
          <pc:docMk/>
          <pc:sldMk cId="3359864351" sldId="665"/>
        </pc:sldMkLst>
      </pc:sldChg>
      <pc:sldChg chg="modSp add mod">
        <pc:chgData name="Jim Fleming" userId="161791bae1afb603" providerId="LiveId" clId="{C08A07B6-A192-054A-AE80-CAA484AD0D1D}" dt="2024-01-13T22:33:34.587" v="5619" actId="207"/>
        <pc:sldMkLst>
          <pc:docMk/>
          <pc:sldMk cId="2602505160" sldId="666"/>
        </pc:sldMkLst>
      </pc:sldChg>
      <pc:sldChg chg="modSp add mod">
        <pc:chgData name="Jim Fleming" userId="161791bae1afb603" providerId="LiveId" clId="{C08A07B6-A192-054A-AE80-CAA484AD0D1D}" dt="2024-01-13T22:33:42.712" v="5620" actId="207"/>
        <pc:sldMkLst>
          <pc:docMk/>
          <pc:sldMk cId="1899482928" sldId="667"/>
        </pc:sldMkLst>
      </pc:sldChg>
      <pc:sldChg chg="modSp add mod">
        <pc:chgData name="Jim Fleming" userId="161791bae1afb603" providerId="LiveId" clId="{C08A07B6-A192-054A-AE80-CAA484AD0D1D}" dt="2024-01-13T22:33:46.915" v="5621" actId="207"/>
        <pc:sldMkLst>
          <pc:docMk/>
          <pc:sldMk cId="547084271" sldId="668"/>
        </pc:sldMkLst>
      </pc:sldChg>
      <pc:sldChg chg="modSp add mod">
        <pc:chgData name="Jim Fleming" userId="161791bae1afb603" providerId="LiveId" clId="{C08A07B6-A192-054A-AE80-CAA484AD0D1D}" dt="2024-01-13T22:33:52.232" v="5622" actId="207"/>
        <pc:sldMkLst>
          <pc:docMk/>
          <pc:sldMk cId="231287857" sldId="669"/>
        </pc:sldMkLst>
      </pc:sldChg>
      <pc:sldChg chg="modSp add mod">
        <pc:chgData name="Jim Fleming" userId="161791bae1afb603" providerId="LiveId" clId="{C08A07B6-A192-054A-AE80-CAA484AD0D1D}" dt="2024-01-13T22:34:02.601" v="5624" actId="207"/>
        <pc:sldMkLst>
          <pc:docMk/>
          <pc:sldMk cId="132658238" sldId="670"/>
        </pc:sldMkLst>
      </pc:sldChg>
      <pc:sldChg chg="modSp add mod">
        <pc:chgData name="Jim Fleming" userId="161791bae1afb603" providerId="LiveId" clId="{C08A07B6-A192-054A-AE80-CAA484AD0D1D}" dt="2024-01-13T22:34:14.407" v="5626" actId="207"/>
        <pc:sldMkLst>
          <pc:docMk/>
          <pc:sldMk cId="4203601889" sldId="671"/>
        </pc:sldMkLst>
      </pc:sldChg>
      <pc:sldChg chg="modSp add mod">
        <pc:chgData name="Jim Fleming" userId="161791bae1afb603" providerId="LiveId" clId="{C08A07B6-A192-054A-AE80-CAA484AD0D1D}" dt="2024-01-13T22:34:21.858" v="5627" actId="207"/>
        <pc:sldMkLst>
          <pc:docMk/>
          <pc:sldMk cId="401687908" sldId="672"/>
        </pc:sldMkLst>
      </pc:sldChg>
      <pc:sldChg chg="modSp add mod">
        <pc:chgData name="Jim Fleming" userId="161791bae1afb603" providerId="LiveId" clId="{C08A07B6-A192-054A-AE80-CAA484AD0D1D}" dt="2024-01-13T22:34:27.590" v="5628" actId="207"/>
        <pc:sldMkLst>
          <pc:docMk/>
          <pc:sldMk cId="4276078246" sldId="673"/>
        </pc:sldMkLst>
      </pc:sldChg>
      <pc:sldChg chg="modSp add mod">
        <pc:chgData name="Jim Fleming" userId="161791bae1afb603" providerId="LiveId" clId="{C08A07B6-A192-054A-AE80-CAA484AD0D1D}" dt="2024-01-13T22:34:33.275" v="5629" actId="207"/>
        <pc:sldMkLst>
          <pc:docMk/>
          <pc:sldMk cId="2118793828" sldId="674"/>
        </pc:sldMkLst>
      </pc:sldChg>
      <pc:sldChg chg="add ord">
        <pc:chgData name="Jim Fleming" userId="161791bae1afb603" providerId="LiveId" clId="{C08A07B6-A192-054A-AE80-CAA484AD0D1D}" dt="2024-01-13T21:37:39.710" v="4440" actId="20578"/>
        <pc:sldMkLst>
          <pc:docMk/>
          <pc:sldMk cId="810643410" sldId="675"/>
        </pc:sldMkLst>
      </pc:sldChg>
      <pc:sldChg chg="addSp delSp modSp new mod">
        <pc:chgData name="Jim Fleming" userId="161791bae1afb603" providerId="LiveId" clId="{C08A07B6-A192-054A-AE80-CAA484AD0D1D}" dt="2024-01-13T22:35:36.886" v="5636" actId="478"/>
        <pc:sldMkLst>
          <pc:docMk/>
          <pc:sldMk cId="1649018255" sldId="676"/>
        </pc:sldMkLst>
      </pc:sldChg>
      <pc:sldChg chg="modSp add del mod">
        <pc:chgData name="Jim Fleming" userId="161791bae1afb603" providerId="LiveId" clId="{C08A07B6-A192-054A-AE80-CAA484AD0D1D}" dt="2024-01-13T21:40:00.131" v="4684" actId="2696"/>
        <pc:sldMkLst>
          <pc:docMk/>
          <pc:sldMk cId="2447121928" sldId="677"/>
        </pc:sldMkLst>
      </pc:sldChg>
      <pc:sldChg chg="add ord">
        <pc:chgData name="Jim Fleming" userId="161791bae1afb603" providerId="LiveId" clId="{C08A07B6-A192-054A-AE80-CAA484AD0D1D}" dt="2024-01-13T21:40:06.695" v="4686" actId="20578"/>
        <pc:sldMkLst>
          <pc:docMk/>
          <pc:sldMk cId="3022291138" sldId="677"/>
        </pc:sldMkLst>
      </pc:sldChg>
      <pc:sldChg chg="add del">
        <pc:chgData name="Jim Fleming" userId="161791bae1afb603" providerId="LiveId" clId="{C08A07B6-A192-054A-AE80-CAA484AD0D1D}" dt="2024-01-13T22:12:31.153" v="5600" actId="2696"/>
        <pc:sldMkLst>
          <pc:docMk/>
          <pc:sldMk cId="1197420484" sldId="678"/>
        </pc:sldMkLst>
      </pc:sldChg>
      <pc:sldChg chg="add">
        <pc:chgData name="Jim Fleming" userId="161791bae1afb603" providerId="LiveId" clId="{C08A07B6-A192-054A-AE80-CAA484AD0D1D}" dt="2024-01-13T21:40:10.699" v="4688" actId="2890"/>
        <pc:sldMkLst>
          <pc:docMk/>
          <pc:sldMk cId="389794910" sldId="679"/>
        </pc:sldMkLst>
      </pc:sldChg>
      <pc:sldChg chg="addSp delSp modSp new mod modClrScheme chgLayout">
        <pc:chgData name="Jim Fleming" userId="161791bae1afb603" providerId="LiveId" clId="{C08A07B6-A192-054A-AE80-CAA484AD0D1D}" dt="2024-01-13T22:39:08.016" v="5677" actId="20577"/>
        <pc:sldMkLst>
          <pc:docMk/>
          <pc:sldMk cId="947007242" sldId="680"/>
        </pc:sldMkLst>
      </pc:sldChg>
      <pc:sldChg chg="addSp delSp modSp add mod">
        <pc:chgData name="Jim Fleming" userId="161791bae1afb603" providerId="LiveId" clId="{C08A07B6-A192-054A-AE80-CAA484AD0D1D}" dt="2024-01-13T22:40:13.614" v="5724" actId="20577"/>
        <pc:sldMkLst>
          <pc:docMk/>
          <pc:sldMk cId="1602048289" sldId="681"/>
        </pc:sldMkLst>
      </pc:sldChg>
      <pc:sldChg chg="addSp delSp modSp add mod">
        <pc:chgData name="Jim Fleming" userId="161791bae1afb603" providerId="LiveId" clId="{C08A07B6-A192-054A-AE80-CAA484AD0D1D}" dt="2024-01-13T22:40:16.148" v="5725"/>
        <pc:sldMkLst>
          <pc:docMk/>
          <pc:sldMk cId="1761362935" sldId="682"/>
        </pc:sldMkLst>
      </pc:sldChg>
      <pc:sldChg chg="addSp modSp add mod">
        <pc:chgData name="Jim Fleming" userId="161791bae1afb603" providerId="LiveId" clId="{C08A07B6-A192-054A-AE80-CAA484AD0D1D}" dt="2024-01-13T22:40:17.514" v="5726"/>
        <pc:sldMkLst>
          <pc:docMk/>
          <pc:sldMk cId="667500222" sldId="683"/>
        </pc:sldMkLst>
      </pc:sldChg>
      <pc:sldChg chg="addSp delSp modSp add mod replId">
        <pc:chgData name="Jim Fleming" userId="161791bae1afb603" providerId="LiveId" clId="{C08A07B6-A192-054A-AE80-CAA484AD0D1D}" dt="2024-01-13T22:40:18.876" v="5727"/>
        <pc:sldMkLst>
          <pc:docMk/>
          <pc:sldMk cId="1245762281" sldId="684"/>
        </pc:sldMkLst>
      </pc:sldChg>
      <pc:sldChg chg="addSp delSp modSp add mod">
        <pc:chgData name="Jim Fleming" userId="161791bae1afb603" providerId="LiveId" clId="{C08A07B6-A192-054A-AE80-CAA484AD0D1D}" dt="2024-01-13T22:40:20.269" v="5728"/>
        <pc:sldMkLst>
          <pc:docMk/>
          <pc:sldMk cId="1905851635" sldId="685"/>
        </pc:sldMkLst>
      </pc:sldChg>
      <pc:sldChg chg="addSp modSp add mod replId">
        <pc:chgData name="Jim Fleming" userId="161791bae1afb603" providerId="LiveId" clId="{C08A07B6-A192-054A-AE80-CAA484AD0D1D}" dt="2024-01-13T22:40:21.643" v="5729"/>
        <pc:sldMkLst>
          <pc:docMk/>
          <pc:sldMk cId="3342943175" sldId="686"/>
        </pc:sldMkLst>
      </pc:sldChg>
      <pc:sldChg chg="addSp modSp add mod replId">
        <pc:chgData name="Jim Fleming" userId="161791bae1afb603" providerId="LiveId" clId="{C08A07B6-A192-054A-AE80-CAA484AD0D1D}" dt="2024-01-13T22:40:22.980" v="5730"/>
        <pc:sldMkLst>
          <pc:docMk/>
          <pc:sldMk cId="1342587035" sldId="687"/>
        </pc:sldMkLst>
      </pc:sldChg>
      <pc:sldChg chg="addSp modSp add mod replId">
        <pc:chgData name="Jim Fleming" userId="161791bae1afb603" providerId="LiveId" clId="{C08A07B6-A192-054A-AE80-CAA484AD0D1D}" dt="2024-01-13T22:40:24.190" v="5731"/>
        <pc:sldMkLst>
          <pc:docMk/>
          <pc:sldMk cId="1083081605" sldId="688"/>
        </pc:sldMkLst>
      </pc:sldChg>
      <pc:sldChg chg="addSp modSp add mod">
        <pc:chgData name="Jim Fleming" userId="161791bae1afb603" providerId="LiveId" clId="{C08A07B6-A192-054A-AE80-CAA484AD0D1D}" dt="2024-01-13T22:40:25.280" v="5732"/>
        <pc:sldMkLst>
          <pc:docMk/>
          <pc:sldMk cId="2290552069" sldId="689"/>
        </pc:sldMkLst>
      </pc:sldChg>
      <pc:sldChg chg="addSp modSp add mod replId">
        <pc:chgData name="Jim Fleming" userId="161791bae1afb603" providerId="LiveId" clId="{C08A07B6-A192-054A-AE80-CAA484AD0D1D}" dt="2024-01-13T22:40:26.408" v="5733"/>
        <pc:sldMkLst>
          <pc:docMk/>
          <pc:sldMk cId="1267401978" sldId="690"/>
        </pc:sldMkLst>
      </pc:sldChg>
      <pc:sldChg chg="addSp modSp add mod">
        <pc:chgData name="Jim Fleming" userId="161791bae1afb603" providerId="LiveId" clId="{C08A07B6-A192-054A-AE80-CAA484AD0D1D}" dt="2024-01-13T22:40:27.551" v="5734"/>
        <pc:sldMkLst>
          <pc:docMk/>
          <pc:sldMk cId="1466608360" sldId="691"/>
        </pc:sldMkLst>
      </pc:sldChg>
      <pc:sldChg chg="add ord">
        <pc:chgData name="Jim Fleming" userId="161791bae1afb603" providerId="LiveId" clId="{C08A07B6-A192-054A-AE80-CAA484AD0D1D}" dt="2024-01-13T22:01:57.810" v="5544" actId="20578"/>
        <pc:sldMkLst>
          <pc:docMk/>
          <pc:sldMk cId="1173821649" sldId="692"/>
        </pc:sldMkLst>
      </pc:sldChg>
      <pc:sldChg chg="add ord">
        <pc:chgData name="Jim Fleming" userId="161791bae1afb603" providerId="LiveId" clId="{C08A07B6-A192-054A-AE80-CAA484AD0D1D}" dt="2024-01-13T22:34:56.272" v="5631" actId="20578"/>
        <pc:sldMkLst>
          <pc:docMk/>
          <pc:sldMk cId="360828772" sldId="693"/>
        </pc:sldMkLst>
      </pc:sldChg>
      <pc:sldChg chg="new del">
        <pc:chgData name="Jim Fleming" userId="161791bae1afb603" providerId="LiveId" clId="{C08A07B6-A192-054A-AE80-CAA484AD0D1D}" dt="2024-01-13T22:07:10.129" v="5548" actId="2696"/>
        <pc:sldMkLst>
          <pc:docMk/>
          <pc:sldMk cId="683086217" sldId="693"/>
        </pc:sldMkLst>
      </pc:sldChg>
      <pc:sldChg chg="modSp add mod">
        <pc:chgData name="Jim Fleming" userId="161791bae1afb603" providerId="LiveId" clId="{C08A07B6-A192-054A-AE80-CAA484AD0D1D}" dt="2024-01-13T22:35:47.755" v="5639" actId="207"/>
        <pc:sldMkLst>
          <pc:docMk/>
          <pc:sldMk cId="446837596" sldId="694"/>
        </pc:sldMkLst>
      </pc:sldChg>
      <pc:sldChg chg="addSp delSp modSp add del mod ord modShow">
        <pc:chgData name="Jim Fleming" userId="161791bae1afb603" providerId="LiveId" clId="{C08A07B6-A192-054A-AE80-CAA484AD0D1D}" dt="2024-01-13T22:12:29.314" v="5598" actId="2696"/>
        <pc:sldMkLst>
          <pc:docMk/>
          <pc:sldMk cId="3137523011" sldId="694"/>
        </pc:sldMkLst>
      </pc:sldChg>
      <pc:sldChg chg="modSp add mod">
        <pc:chgData name="Jim Fleming" userId="161791bae1afb603" providerId="LiveId" clId="{C08A07B6-A192-054A-AE80-CAA484AD0D1D}" dt="2024-01-13T22:35:51.541" v="5640" actId="207"/>
        <pc:sldMkLst>
          <pc:docMk/>
          <pc:sldMk cId="577154806" sldId="695"/>
        </pc:sldMkLst>
      </pc:sldChg>
      <pc:sldChg chg="addSp delSp modSp add del">
        <pc:chgData name="Jim Fleming" userId="161791bae1afb603" providerId="LiveId" clId="{C08A07B6-A192-054A-AE80-CAA484AD0D1D}" dt="2024-01-13T22:12:29.866" v="5599" actId="2696"/>
        <pc:sldMkLst>
          <pc:docMk/>
          <pc:sldMk cId="3411748627" sldId="695"/>
        </pc:sldMkLst>
      </pc:sldChg>
      <pc:sldChg chg="modSp add mod">
        <pc:chgData name="Jim Fleming" userId="161791bae1afb603" providerId="LiveId" clId="{C08A07B6-A192-054A-AE80-CAA484AD0D1D}" dt="2024-01-13T22:35:39.592" v="5637" actId="6549"/>
        <pc:sldMkLst>
          <pc:docMk/>
          <pc:sldMk cId="1045746756" sldId="696"/>
        </pc:sldMkLst>
      </pc:sldChg>
      <pc:sldChg chg="delSp modSp new del mod">
        <pc:chgData name="Jim Fleming" userId="161791bae1afb603" providerId="LiveId" clId="{C08A07B6-A192-054A-AE80-CAA484AD0D1D}" dt="2024-01-13T22:39:38.001" v="5695" actId="2696"/>
        <pc:sldMkLst>
          <pc:docMk/>
          <pc:sldMk cId="763966648" sldId="697"/>
        </pc:sldMkLst>
      </pc:sldChg>
    </pc:docChg>
  </pc:docChgLst>
  <pc:docChgLst>
    <pc:chgData name="Jim Fleming" userId="161791bae1afb603" providerId="LiveId" clId="{F37AE6DE-5082-BD47-93F2-E663BE19B6F2}"/>
    <pc:docChg chg="undo redo custSel addSld delSld modSld sldOrd">
      <pc:chgData name="Jim Fleming" userId="161791bae1afb603" providerId="LiveId" clId="{F37AE6DE-5082-BD47-93F2-E663BE19B6F2}" dt="2024-08-10T19:15:33.973" v="904" actId="20578"/>
      <pc:docMkLst>
        <pc:docMk/>
      </pc:docMkLst>
      <pc:sldChg chg="modSp mod">
        <pc:chgData name="Jim Fleming" userId="161791bae1afb603" providerId="LiveId" clId="{F37AE6DE-5082-BD47-93F2-E663BE19B6F2}" dt="2024-08-10T18:15:22.063" v="478" actId="113"/>
        <pc:sldMkLst>
          <pc:docMk/>
          <pc:sldMk cId="384459236" sldId="666"/>
        </pc:sldMkLst>
      </pc:sldChg>
      <pc:sldChg chg="modSp mod">
        <pc:chgData name="Jim Fleming" userId="161791bae1afb603" providerId="LiveId" clId="{F37AE6DE-5082-BD47-93F2-E663BE19B6F2}" dt="2024-08-10T18:45:57.251" v="529" actId="14100"/>
        <pc:sldMkLst>
          <pc:docMk/>
          <pc:sldMk cId="1329755425" sldId="681"/>
        </pc:sldMkLst>
      </pc:sldChg>
      <pc:sldChg chg="del">
        <pc:chgData name="Jim Fleming" userId="161791bae1afb603" providerId="LiveId" clId="{F37AE6DE-5082-BD47-93F2-E663BE19B6F2}" dt="2024-08-10T13:17:53.337" v="12" actId="2696"/>
        <pc:sldMkLst>
          <pc:docMk/>
          <pc:sldMk cId="179297447" sldId="682"/>
        </pc:sldMkLst>
      </pc:sldChg>
      <pc:sldChg chg="delSp modSp add del mod ord delDesignElem">
        <pc:chgData name="Jim Fleming" userId="161791bae1afb603" providerId="LiveId" clId="{F37AE6DE-5082-BD47-93F2-E663BE19B6F2}" dt="2024-08-10T19:02:52.937" v="882" actId="313"/>
        <pc:sldMkLst>
          <pc:docMk/>
          <pc:sldMk cId="2098405941" sldId="683"/>
        </pc:sldMkLst>
      </pc:sldChg>
      <pc:sldChg chg="addSp delSp modSp mod ord modShow">
        <pc:chgData name="Jim Fleming" userId="161791bae1afb603" providerId="LiveId" clId="{F37AE6DE-5082-BD47-93F2-E663BE19B6F2}" dt="2024-08-10T13:38:28.323" v="234" actId="729"/>
        <pc:sldMkLst>
          <pc:docMk/>
          <pc:sldMk cId="993400007" sldId="684"/>
        </pc:sldMkLst>
      </pc:sldChg>
      <pc:sldChg chg="del">
        <pc:chgData name="Jim Fleming" userId="161791bae1afb603" providerId="LiveId" clId="{F37AE6DE-5082-BD47-93F2-E663BE19B6F2}" dt="2024-08-10T13:17:56.276" v="13" actId="2696"/>
        <pc:sldMkLst>
          <pc:docMk/>
          <pc:sldMk cId="413409546" sldId="685"/>
        </pc:sldMkLst>
      </pc:sldChg>
      <pc:sldChg chg="modSp add mod ord">
        <pc:chgData name="Jim Fleming" userId="161791bae1afb603" providerId="LiveId" clId="{F37AE6DE-5082-BD47-93F2-E663BE19B6F2}" dt="2024-08-10T19:07:01.488" v="889" actId="20578"/>
        <pc:sldMkLst>
          <pc:docMk/>
          <pc:sldMk cId="2185537649" sldId="685"/>
        </pc:sldMkLst>
      </pc:sldChg>
      <pc:sldChg chg="del">
        <pc:chgData name="Jim Fleming" userId="161791bae1afb603" providerId="LiveId" clId="{F37AE6DE-5082-BD47-93F2-E663BE19B6F2}" dt="2024-08-10T13:17:56.709" v="14" actId="2696"/>
        <pc:sldMkLst>
          <pc:docMk/>
          <pc:sldMk cId="2197171916" sldId="686"/>
        </pc:sldMkLst>
      </pc:sldChg>
      <pc:sldChg chg="modSp add mod ord modShow">
        <pc:chgData name="Jim Fleming" userId="161791bae1afb603" providerId="LiveId" clId="{F37AE6DE-5082-BD47-93F2-E663BE19B6F2}" dt="2024-08-10T19:12:50.460" v="892" actId="20578"/>
        <pc:sldMkLst>
          <pc:docMk/>
          <pc:sldMk cId="2402149752" sldId="686"/>
        </pc:sldMkLst>
      </pc:sldChg>
      <pc:sldChg chg="del">
        <pc:chgData name="Jim Fleming" userId="161791bae1afb603" providerId="LiveId" clId="{F37AE6DE-5082-BD47-93F2-E663BE19B6F2}" dt="2024-08-10T13:17:46.401" v="8" actId="2696"/>
        <pc:sldMkLst>
          <pc:docMk/>
          <pc:sldMk cId="673993214" sldId="687"/>
        </pc:sldMkLst>
      </pc:sldChg>
      <pc:sldChg chg="modSp add mod">
        <pc:chgData name="Jim Fleming" userId="161791bae1afb603" providerId="LiveId" clId="{F37AE6DE-5082-BD47-93F2-E663BE19B6F2}" dt="2024-08-10T19:14:04.307" v="898" actId="6549"/>
        <pc:sldMkLst>
          <pc:docMk/>
          <pc:sldMk cId="766711840" sldId="687"/>
        </pc:sldMkLst>
      </pc:sldChg>
      <pc:sldChg chg="del">
        <pc:chgData name="Jim Fleming" userId="161791bae1afb603" providerId="LiveId" clId="{F37AE6DE-5082-BD47-93F2-E663BE19B6F2}" dt="2024-08-10T13:17:45.152" v="7" actId="2696"/>
        <pc:sldMkLst>
          <pc:docMk/>
          <pc:sldMk cId="3571601530" sldId="688"/>
        </pc:sldMkLst>
      </pc:sldChg>
      <pc:sldChg chg="modSp add del mod ord">
        <pc:chgData name="Jim Fleming" userId="161791bae1afb603" providerId="LiveId" clId="{F37AE6DE-5082-BD47-93F2-E663BE19B6F2}" dt="2024-08-10T18:44:53.617" v="521" actId="2696"/>
        <pc:sldMkLst>
          <pc:docMk/>
          <pc:sldMk cId="3605927797" sldId="688"/>
        </pc:sldMkLst>
      </pc:sldChg>
      <pc:sldChg chg="del">
        <pc:chgData name="Jim Fleming" userId="161791bae1afb603" providerId="LiveId" clId="{F37AE6DE-5082-BD47-93F2-E663BE19B6F2}" dt="2024-08-10T13:17:47.253" v="9" actId="2696"/>
        <pc:sldMkLst>
          <pc:docMk/>
          <pc:sldMk cId="60831492" sldId="689"/>
        </pc:sldMkLst>
      </pc:sldChg>
      <pc:sldChg chg="modSp add mod ord">
        <pc:chgData name="Jim Fleming" userId="161791bae1afb603" providerId="LiveId" clId="{F37AE6DE-5082-BD47-93F2-E663BE19B6F2}" dt="2024-08-10T18:15:35.837" v="482"/>
        <pc:sldMkLst>
          <pc:docMk/>
          <pc:sldMk cId="2474993172" sldId="689"/>
        </pc:sldMkLst>
      </pc:sldChg>
      <pc:sldChg chg="del">
        <pc:chgData name="Jim Fleming" userId="161791bae1afb603" providerId="LiveId" clId="{F37AE6DE-5082-BD47-93F2-E663BE19B6F2}" dt="2024-08-10T13:17:49.801" v="10" actId="2696"/>
        <pc:sldMkLst>
          <pc:docMk/>
          <pc:sldMk cId="1679522877" sldId="690"/>
        </pc:sldMkLst>
      </pc:sldChg>
      <pc:sldChg chg="modSp add del mod ord">
        <pc:chgData name="Jim Fleming" userId="161791bae1afb603" providerId="LiveId" clId="{F37AE6DE-5082-BD47-93F2-E663BE19B6F2}" dt="2024-08-10T19:05:41.177" v="886" actId="2696"/>
        <pc:sldMkLst>
          <pc:docMk/>
          <pc:sldMk cId="3937921809" sldId="690"/>
        </pc:sldMkLst>
      </pc:sldChg>
      <pc:sldChg chg="modSp add del mod">
        <pc:chgData name="Jim Fleming" userId="161791bae1afb603" providerId="LiveId" clId="{F37AE6DE-5082-BD47-93F2-E663BE19B6F2}" dt="2024-08-10T19:06:22.483" v="887" actId="2696"/>
        <pc:sldMkLst>
          <pc:docMk/>
          <pc:sldMk cId="355371795" sldId="691"/>
        </pc:sldMkLst>
      </pc:sldChg>
      <pc:sldChg chg="modSp add del mod ord replId">
        <pc:chgData name="Jim Fleming" userId="161791bae1afb603" providerId="LiveId" clId="{F37AE6DE-5082-BD47-93F2-E663BE19B6F2}" dt="2024-08-10T19:14:08.567" v="899" actId="2696"/>
        <pc:sldMkLst>
          <pc:docMk/>
          <pc:sldMk cId="2478929248" sldId="692"/>
        </pc:sldMkLst>
      </pc:sldChg>
      <pc:sldChg chg="modSp add mod ord">
        <pc:chgData name="Jim Fleming" userId="161791bae1afb603" providerId="LiveId" clId="{F37AE6DE-5082-BD47-93F2-E663BE19B6F2}" dt="2024-08-10T19:02:20.158" v="865" actId="20578"/>
        <pc:sldMkLst>
          <pc:docMk/>
          <pc:sldMk cId="104480876" sldId="693"/>
        </pc:sldMkLst>
      </pc:sldChg>
      <pc:sldChg chg="modSp add del mod ord">
        <pc:chgData name="Jim Fleming" userId="161791bae1afb603" providerId="LiveId" clId="{F37AE6DE-5082-BD47-93F2-E663BE19B6F2}" dt="2024-08-10T19:06:48.619" v="888" actId="2696"/>
        <pc:sldMkLst>
          <pc:docMk/>
          <pc:sldMk cId="2068468132" sldId="694"/>
        </pc:sldMkLst>
      </pc:sldChg>
      <pc:sldChg chg="add ord">
        <pc:chgData name="Jim Fleming" userId="161791bae1afb603" providerId="LiveId" clId="{F37AE6DE-5082-BD47-93F2-E663BE19B6F2}" dt="2024-08-10T19:07:01.488" v="889" actId="20578"/>
        <pc:sldMkLst>
          <pc:docMk/>
          <pc:sldMk cId="1994574996" sldId="695"/>
        </pc:sldMkLst>
      </pc:sldChg>
      <pc:sldChg chg="add del">
        <pc:chgData name="Jim Fleming" userId="161791bae1afb603" providerId="LiveId" clId="{F37AE6DE-5082-BD47-93F2-E663BE19B6F2}" dt="2024-08-10T13:33:01.246" v="170" actId="2890"/>
        <pc:sldMkLst>
          <pc:docMk/>
          <pc:sldMk cId="2557813072" sldId="696"/>
        </pc:sldMkLst>
      </pc:sldChg>
      <pc:sldChg chg="addSp delSp modSp add mod ord">
        <pc:chgData name="Jim Fleming" userId="161791bae1afb603" providerId="LiveId" clId="{F37AE6DE-5082-BD47-93F2-E663BE19B6F2}" dt="2024-08-10T18:42:08.050" v="516" actId="6549"/>
        <pc:sldMkLst>
          <pc:docMk/>
          <pc:sldMk cId="4205224577" sldId="696"/>
        </pc:sldMkLst>
      </pc:sldChg>
      <pc:sldChg chg="modSp add mod ord">
        <pc:chgData name="Jim Fleming" userId="161791bae1afb603" providerId="LiveId" clId="{F37AE6DE-5082-BD47-93F2-E663BE19B6F2}" dt="2024-08-10T18:50:35.349" v="704" actId="20578"/>
        <pc:sldMkLst>
          <pc:docMk/>
          <pc:sldMk cId="4098971549" sldId="697"/>
        </pc:sldMkLst>
      </pc:sldChg>
      <pc:sldChg chg="addSp delSp modSp add mod ord">
        <pc:chgData name="Jim Fleming" userId="161791bae1afb603" providerId="LiveId" clId="{F37AE6DE-5082-BD47-93F2-E663BE19B6F2}" dt="2024-08-10T19:09:03.940" v="890" actId="20578"/>
        <pc:sldMkLst>
          <pc:docMk/>
          <pc:sldMk cId="1565996865" sldId="698"/>
        </pc:sldMkLst>
      </pc:sldChg>
      <pc:sldChg chg="addSp delSp modSp add mod ord">
        <pc:chgData name="Jim Fleming" userId="161791bae1afb603" providerId="LiveId" clId="{F37AE6DE-5082-BD47-93F2-E663BE19B6F2}" dt="2024-08-10T18:44:41.667" v="518" actId="20578"/>
        <pc:sldMkLst>
          <pc:docMk/>
          <pc:sldMk cId="731864312" sldId="699"/>
        </pc:sldMkLst>
      </pc:sldChg>
      <pc:sldChg chg="addSp delSp modSp add mod">
        <pc:chgData name="Jim Fleming" userId="161791bae1afb603" providerId="LiveId" clId="{F37AE6DE-5082-BD47-93F2-E663BE19B6F2}" dt="2024-08-10T18:03:43.872" v="321" actId="1076"/>
        <pc:sldMkLst>
          <pc:docMk/>
          <pc:sldMk cId="3848641512" sldId="700"/>
        </pc:sldMkLst>
      </pc:sldChg>
      <pc:sldChg chg="modSp add mod ord modShow">
        <pc:chgData name="Jim Fleming" userId="161791bae1afb603" providerId="LiveId" clId="{F37AE6DE-5082-BD47-93F2-E663BE19B6F2}" dt="2024-08-10T18:44:59.125" v="522" actId="20578"/>
        <pc:sldMkLst>
          <pc:docMk/>
          <pc:sldMk cId="416027302" sldId="701"/>
        </pc:sldMkLst>
      </pc:sldChg>
      <pc:sldChg chg="modSp add mod ord">
        <pc:chgData name="Jim Fleming" userId="161791bae1afb603" providerId="LiveId" clId="{F37AE6DE-5082-BD47-93F2-E663BE19B6F2}" dt="2024-08-10T19:14:35.500" v="900" actId="20577"/>
        <pc:sldMkLst>
          <pc:docMk/>
          <pc:sldMk cId="582988402" sldId="702"/>
        </pc:sldMkLst>
      </pc:sldChg>
      <pc:sldChg chg="modSp add mod ord modShow">
        <pc:chgData name="Jim Fleming" userId="161791bae1afb603" providerId="LiveId" clId="{F37AE6DE-5082-BD47-93F2-E663BE19B6F2}" dt="2024-08-10T19:15:07.635" v="901" actId="20577"/>
        <pc:sldMkLst>
          <pc:docMk/>
          <pc:sldMk cId="1955576728" sldId="703"/>
        </pc:sldMkLst>
      </pc:sldChg>
      <pc:sldChg chg="modSp add mod">
        <pc:chgData name="Jim Fleming" userId="161791bae1afb603" providerId="LiveId" clId="{F37AE6DE-5082-BD47-93F2-E663BE19B6F2}" dt="2024-08-10T19:15:10.556" v="902" actId="20577"/>
        <pc:sldMkLst>
          <pc:docMk/>
          <pc:sldMk cId="2820433360" sldId="704"/>
        </pc:sldMkLst>
      </pc:sldChg>
      <pc:sldChg chg="add ord">
        <pc:chgData name="Jim Fleming" userId="161791bae1afb603" providerId="LiveId" clId="{F37AE6DE-5082-BD47-93F2-E663BE19B6F2}" dt="2024-08-10T18:44:51.313" v="520" actId="20578"/>
        <pc:sldMkLst>
          <pc:docMk/>
          <pc:sldMk cId="3435805457" sldId="705"/>
        </pc:sldMkLst>
      </pc:sldChg>
      <pc:sldChg chg="add ord">
        <pc:chgData name="Jim Fleming" userId="161791bae1afb603" providerId="LiveId" clId="{F37AE6DE-5082-BD47-93F2-E663BE19B6F2}" dt="2024-08-10T18:46:36.305" v="532" actId="20578"/>
        <pc:sldMkLst>
          <pc:docMk/>
          <pc:sldMk cId="3538433634" sldId="706"/>
        </pc:sldMkLst>
      </pc:sldChg>
      <pc:sldChg chg="modSp add mod ord modShow">
        <pc:chgData name="Jim Fleming" userId="161791bae1afb603" providerId="LiveId" clId="{F37AE6DE-5082-BD47-93F2-E663BE19B6F2}" dt="2024-08-10T19:01:05.323" v="862" actId="20577"/>
        <pc:sldMkLst>
          <pc:docMk/>
          <pc:sldMk cId="4162580471" sldId="707"/>
        </pc:sldMkLst>
      </pc:sldChg>
      <pc:sldChg chg="modSp add mod ord">
        <pc:chgData name="Jim Fleming" userId="161791bae1afb603" providerId="LiveId" clId="{F37AE6DE-5082-BD47-93F2-E663BE19B6F2}" dt="2024-08-10T19:10:49.088" v="891" actId="14100"/>
        <pc:sldMkLst>
          <pc:docMk/>
          <pc:sldMk cId="312951165" sldId="708"/>
        </pc:sldMkLst>
      </pc:sldChg>
      <pc:sldChg chg="modSp add mod ord">
        <pc:chgData name="Jim Fleming" userId="161791bae1afb603" providerId="LiveId" clId="{F37AE6DE-5082-BD47-93F2-E663BE19B6F2}" dt="2024-08-10T19:01:00.667" v="860" actId="20577"/>
        <pc:sldMkLst>
          <pc:docMk/>
          <pc:sldMk cId="3243147735" sldId="709"/>
        </pc:sldMkLst>
      </pc:sldChg>
      <pc:sldChg chg="add ord">
        <pc:chgData name="Jim Fleming" userId="161791bae1afb603" providerId="LiveId" clId="{F37AE6DE-5082-BD47-93F2-E663BE19B6F2}" dt="2024-08-10T19:03:31.368" v="884" actId="20578"/>
        <pc:sldMkLst>
          <pc:docMk/>
          <pc:sldMk cId="2882528206" sldId="710"/>
        </pc:sldMkLst>
      </pc:sldChg>
      <pc:sldChg chg="add ord">
        <pc:chgData name="Jim Fleming" userId="161791bae1afb603" providerId="LiveId" clId="{F37AE6DE-5082-BD47-93F2-E663BE19B6F2}" dt="2024-08-10T19:15:33.973" v="904" actId="20578"/>
        <pc:sldMkLst>
          <pc:docMk/>
          <pc:sldMk cId="4266667613" sldId="711"/>
        </pc:sldMkLst>
      </pc:sldChg>
    </pc:docChg>
  </pc:docChgLst>
  <pc:docChgLst>
    <pc:chgData name="Jim Fleming" userId="161791bae1afb603" providerId="LiveId" clId="{00E9CEF1-70AC-3F4A-AE94-AB46DC0184EF}"/>
    <pc:docChg chg="custSel addSld delSld modSld sldOrd">
      <pc:chgData name="Jim Fleming" userId="161791bae1afb603" providerId="LiveId" clId="{00E9CEF1-70AC-3F4A-AE94-AB46DC0184EF}" dt="2024-11-16T14:57:03.336" v="306" actId="114"/>
      <pc:docMkLst>
        <pc:docMk/>
      </pc:docMkLst>
      <pc:sldChg chg="modSp mod ord">
        <pc:chgData name="Jim Fleming" userId="161791bae1afb603" providerId="LiveId" clId="{00E9CEF1-70AC-3F4A-AE94-AB46DC0184EF}" dt="2024-11-16T14:48:16.991" v="250" actId="20578"/>
        <pc:sldMkLst>
          <pc:docMk/>
          <pc:sldMk cId="3544828559" sldId="467"/>
        </pc:sldMkLst>
      </pc:sldChg>
      <pc:sldChg chg="del">
        <pc:chgData name="Jim Fleming" userId="161791bae1afb603" providerId="LiveId" clId="{00E9CEF1-70AC-3F4A-AE94-AB46DC0184EF}" dt="2024-11-16T14:47:39.480" v="242" actId="2696"/>
        <pc:sldMkLst>
          <pc:docMk/>
          <pc:sldMk cId="1772728538" sldId="592"/>
        </pc:sldMkLst>
      </pc:sldChg>
      <pc:sldChg chg="modSp mod">
        <pc:chgData name="Jim Fleming" userId="161791bae1afb603" providerId="LiveId" clId="{00E9CEF1-70AC-3F4A-AE94-AB46DC0184EF}" dt="2024-11-16T14:51:14.327" v="262" actId="20577"/>
        <pc:sldMkLst>
          <pc:docMk/>
          <pc:sldMk cId="3243089493" sldId="678"/>
        </pc:sldMkLst>
      </pc:sldChg>
      <pc:sldChg chg="modSp mod">
        <pc:chgData name="Jim Fleming" userId="161791bae1afb603" providerId="LiveId" clId="{00E9CEF1-70AC-3F4A-AE94-AB46DC0184EF}" dt="2024-11-16T13:38:39.109" v="67" actId="6549"/>
        <pc:sldMkLst>
          <pc:docMk/>
          <pc:sldMk cId="126713534" sldId="700"/>
        </pc:sldMkLst>
        <pc:spChg chg="mod">
          <ac:chgData name="Jim Fleming" userId="161791bae1afb603" providerId="LiveId" clId="{00E9CEF1-70AC-3F4A-AE94-AB46DC0184EF}" dt="2024-11-16T13:38:03.998" v="65" actId="6549"/>
          <ac:spMkLst>
            <pc:docMk/>
            <pc:sldMk cId="126713534" sldId="700"/>
            <ac:spMk id="2" creationId="{3BA8D878-8891-0353-6452-A16572F59C55}"/>
          </ac:spMkLst>
        </pc:spChg>
        <pc:spChg chg="mod">
          <ac:chgData name="Jim Fleming" userId="161791bae1afb603" providerId="LiveId" clId="{00E9CEF1-70AC-3F4A-AE94-AB46DC0184EF}" dt="2024-11-16T13:38:39.109" v="67" actId="6549"/>
          <ac:spMkLst>
            <pc:docMk/>
            <pc:sldMk cId="126713534" sldId="700"/>
            <ac:spMk id="3" creationId="{D573F8F9-2B4E-97BE-CDAD-4178DA13B858}"/>
          </ac:spMkLst>
        </pc:spChg>
      </pc:sldChg>
      <pc:sldChg chg="del">
        <pc:chgData name="Jim Fleming" userId="161791bae1afb603" providerId="LiveId" clId="{00E9CEF1-70AC-3F4A-AE94-AB46DC0184EF}" dt="2024-11-16T14:47:40.875" v="243" actId="2696"/>
        <pc:sldMkLst>
          <pc:docMk/>
          <pc:sldMk cId="2024863281" sldId="705"/>
        </pc:sldMkLst>
      </pc:sldChg>
      <pc:sldChg chg="del">
        <pc:chgData name="Jim Fleming" userId="161791bae1afb603" providerId="LiveId" clId="{00E9CEF1-70AC-3F4A-AE94-AB46DC0184EF}" dt="2024-11-16T14:47:49.680" v="247" actId="2696"/>
        <pc:sldMkLst>
          <pc:docMk/>
          <pc:sldMk cId="1467715689" sldId="707"/>
        </pc:sldMkLst>
      </pc:sldChg>
      <pc:sldChg chg="modSp mod ord">
        <pc:chgData name="Jim Fleming" userId="161791bae1afb603" providerId="LiveId" clId="{00E9CEF1-70AC-3F4A-AE94-AB46DC0184EF}" dt="2024-11-16T13:37:48.851" v="59" actId="20577"/>
        <pc:sldMkLst>
          <pc:docMk/>
          <pc:sldMk cId="3252432145" sldId="726"/>
        </pc:sldMkLst>
        <pc:spChg chg="mod">
          <ac:chgData name="Jim Fleming" userId="161791bae1afb603" providerId="LiveId" clId="{00E9CEF1-70AC-3F4A-AE94-AB46DC0184EF}" dt="2024-11-16T13:37:48.851" v="59" actId="20577"/>
          <ac:spMkLst>
            <pc:docMk/>
            <pc:sldMk cId="3252432145" sldId="726"/>
            <ac:spMk id="2" creationId="{E5217548-D016-2F74-9307-E0B5DDD82B5E}"/>
          </ac:spMkLst>
        </pc:spChg>
      </pc:sldChg>
      <pc:sldChg chg="del">
        <pc:chgData name="Jim Fleming" userId="161791bae1afb603" providerId="LiveId" clId="{00E9CEF1-70AC-3F4A-AE94-AB46DC0184EF}" dt="2024-11-16T14:47:47.399" v="246" actId="2696"/>
        <pc:sldMkLst>
          <pc:docMk/>
          <pc:sldMk cId="1373694091" sldId="727"/>
        </pc:sldMkLst>
      </pc:sldChg>
      <pc:sldChg chg="modSp mod ord">
        <pc:chgData name="Jim Fleming" userId="161791bae1afb603" providerId="LiveId" clId="{00E9CEF1-70AC-3F4A-AE94-AB46DC0184EF}" dt="2024-11-16T14:50:12.608" v="251" actId="20578"/>
        <pc:sldMkLst>
          <pc:docMk/>
          <pc:sldMk cId="2474574291" sldId="730"/>
        </pc:sldMkLst>
      </pc:sldChg>
      <pc:sldChg chg="del">
        <pc:chgData name="Jim Fleming" userId="161791bae1afb603" providerId="LiveId" clId="{00E9CEF1-70AC-3F4A-AE94-AB46DC0184EF}" dt="2024-11-16T13:42:01.785" v="68" actId="2696"/>
        <pc:sldMkLst>
          <pc:docMk/>
          <pc:sldMk cId="137989349" sldId="731"/>
        </pc:sldMkLst>
      </pc:sldChg>
      <pc:sldChg chg="del">
        <pc:chgData name="Jim Fleming" userId="161791bae1afb603" providerId="LiveId" clId="{00E9CEF1-70AC-3F4A-AE94-AB46DC0184EF}" dt="2024-11-16T13:42:02.072" v="69" actId="2696"/>
        <pc:sldMkLst>
          <pc:docMk/>
          <pc:sldMk cId="554164746" sldId="732"/>
        </pc:sldMkLst>
      </pc:sldChg>
      <pc:sldChg chg="del">
        <pc:chgData name="Jim Fleming" userId="161791bae1afb603" providerId="LiveId" clId="{00E9CEF1-70AC-3F4A-AE94-AB46DC0184EF}" dt="2024-11-16T13:42:02.415" v="70" actId="2696"/>
        <pc:sldMkLst>
          <pc:docMk/>
          <pc:sldMk cId="1238459521" sldId="733"/>
        </pc:sldMkLst>
      </pc:sldChg>
      <pc:sldChg chg="del">
        <pc:chgData name="Jim Fleming" userId="161791bae1afb603" providerId="LiveId" clId="{00E9CEF1-70AC-3F4A-AE94-AB46DC0184EF}" dt="2024-11-16T14:47:44.540" v="244" actId="2696"/>
        <pc:sldMkLst>
          <pc:docMk/>
          <pc:sldMk cId="450558310" sldId="734"/>
        </pc:sldMkLst>
      </pc:sldChg>
      <pc:sldChg chg="del">
        <pc:chgData name="Jim Fleming" userId="161791bae1afb603" providerId="LiveId" clId="{00E9CEF1-70AC-3F4A-AE94-AB46DC0184EF}" dt="2024-11-16T14:47:46.468" v="245" actId="2696"/>
        <pc:sldMkLst>
          <pc:docMk/>
          <pc:sldMk cId="2478253703" sldId="735"/>
        </pc:sldMkLst>
      </pc:sldChg>
      <pc:sldChg chg="del">
        <pc:chgData name="Jim Fleming" userId="161791bae1afb603" providerId="LiveId" clId="{00E9CEF1-70AC-3F4A-AE94-AB46DC0184EF}" dt="2024-11-16T13:28:03.278" v="6" actId="2696"/>
        <pc:sldMkLst>
          <pc:docMk/>
          <pc:sldMk cId="3154670379" sldId="736"/>
        </pc:sldMkLst>
      </pc:sldChg>
      <pc:sldChg chg="addSp delSp modSp add mod">
        <pc:chgData name="Jim Fleming" userId="161791bae1afb603" providerId="LiveId" clId="{00E9CEF1-70AC-3F4A-AE94-AB46DC0184EF}" dt="2024-11-16T13:28:43.036" v="29" actId="478"/>
        <pc:sldMkLst>
          <pc:docMk/>
          <pc:sldMk cId="3420503404" sldId="736"/>
        </pc:sldMkLst>
        <pc:spChg chg="mod">
          <ac:chgData name="Jim Fleming" userId="161791bae1afb603" providerId="LiveId" clId="{00E9CEF1-70AC-3F4A-AE94-AB46DC0184EF}" dt="2024-11-16T13:28:40.033" v="28" actId="20577"/>
          <ac:spMkLst>
            <pc:docMk/>
            <pc:sldMk cId="3420503404" sldId="736"/>
            <ac:spMk id="2" creationId="{AA61A74E-7DB3-1014-19BA-6399AA174729}"/>
          </ac:spMkLst>
        </pc:spChg>
      </pc:sldChg>
      <pc:sldChg chg="del">
        <pc:chgData name="Jim Fleming" userId="161791bae1afb603" providerId="LiveId" clId="{00E9CEF1-70AC-3F4A-AE94-AB46DC0184EF}" dt="2024-11-16T13:28:04.146" v="7" actId="2696"/>
        <pc:sldMkLst>
          <pc:docMk/>
          <pc:sldMk cId="1534516976" sldId="737"/>
        </pc:sldMkLst>
      </pc:sldChg>
      <pc:sldChg chg="modSp add mod ord modShow">
        <pc:chgData name="Jim Fleming" userId="161791bae1afb603" providerId="LiveId" clId="{00E9CEF1-70AC-3F4A-AE94-AB46DC0184EF}" dt="2024-11-16T14:50:29.553" v="252" actId="20578"/>
        <pc:sldMkLst>
          <pc:docMk/>
          <pc:sldMk cId="2954139850" sldId="737"/>
        </pc:sldMkLst>
      </pc:sldChg>
      <pc:sldChg chg="del">
        <pc:chgData name="Jim Fleming" userId="161791bae1afb603" providerId="LiveId" clId="{00E9CEF1-70AC-3F4A-AE94-AB46DC0184EF}" dt="2024-11-16T13:28:07.276" v="10" actId="2696"/>
        <pc:sldMkLst>
          <pc:docMk/>
          <pc:sldMk cId="2088553197" sldId="738"/>
        </pc:sldMkLst>
      </pc:sldChg>
      <pc:sldChg chg="modSp add mod ord">
        <pc:chgData name="Jim Fleming" userId="161791bae1afb603" providerId="LiveId" clId="{00E9CEF1-70AC-3F4A-AE94-AB46DC0184EF}" dt="2024-11-16T14:53:22.749" v="263" actId="20578"/>
        <pc:sldMkLst>
          <pc:docMk/>
          <pc:sldMk cId="3723775209" sldId="738"/>
        </pc:sldMkLst>
      </pc:sldChg>
      <pc:sldChg chg="modSp add mod ord">
        <pc:chgData name="Jim Fleming" userId="161791bae1afb603" providerId="LiveId" clId="{00E9CEF1-70AC-3F4A-AE94-AB46DC0184EF}" dt="2024-11-16T14:54:30.686" v="266" actId="20578"/>
        <pc:sldMkLst>
          <pc:docMk/>
          <pc:sldMk cId="165167477" sldId="739"/>
        </pc:sldMkLst>
      </pc:sldChg>
      <pc:sldChg chg="del">
        <pc:chgData name="Jim Fleming" userId="161791bae1afb603" providerId="LiveId" clId="{00E9CEF1-70AC-3F4A-AE94-AB46DC0184EF}" dt="2024-11-16T13:28:09.290" v="11" actId="2696"/>
        <pc:sldMkLst>
          <pc:docMk/>
          <pc:sldMk cId="3686724532" sldId="739"/>
        </pc:sldMkLst>
      </pc:sldChg>
      <pc:sldChg chg="del">
        <pc:chgData name="Jim Fleming" userId="161791bae1afb603" providerId="LiveId" clId="{00E9CEF1-70AC-3F4A-AE94-AB46DC0184EF}" dt="2024-11-16T13:28:04.963" v="8" actId="2696"/>
        <pc:sldMkLst>
          <pc:docMk/>
          <pc:sldMk cId="3393890410" sldId="740"/>
        </pc:sldMkLst>
      </pc:sldChg>
      <pc:sldChg chg="modSp add mod ord modShow">
        <pc:chgData name="Jim Fleming" userId="161791bae1afb603" providerId="LiveId" clId="{00E9CEF1-70AC-3F4A-AE94-AB46DC0184EF}" dt="2024-11-16T14:57:03.336" v="306" actId="114"/>
        <pc:sldMkLst>
          <pc:docMk/>
          <pc:sldMk cId="3864253014" sldId="740"/>
        </pc:sldMkLst>
      </pc:sldChg>
      <pc:sldChg chg="del">
        <pc:chgData name="Jim Fleming" userId="161791bae1afb603" providerId="LiveId" clId="{00E9CEF1-70AC-3F4A-AE94-AB46DC0184EF}" dt="2024-11-16T13:28:06.286" v="9" actId="2696"/>
        <pc:sldMkLst>
          <pc:docMk/>
          <pc:sldMk cId="3079311263" sldId="741"/>
        </pc:sldMkLst>
      </pc:sldChg>
      <pc:sldChg chg="modSp add mod ord modShow">
        <pc:chgData name="Jim Fleming" userId="161791bae1afb603" providerId="LiveId" clId="{00E9CEF1-70AC-3F4A-AE94-AB46DC0184EF}" dt="2024-11-16T14:31:14.937" v="241" actId="20577"/>
        <pc:sldMkLst>
          <pc:docMk/>
          <pc:sldMk cId="3810478082" sldId="741"/>
        </pc:sldMkLst>
      </pc:sldChg>
      <pc:sldChg chg="add ord">
        <pc:chgData name="Jim Fleming" userId="161791bae1afb603" providerId="LiveId" clId="{00E9CEF1-70AC-3F4A-AE94-AB46DC0184EF}" dt="2024-11-16T14:48:02.591" v="249" actId="20578"/>
        <pc:sldMkLst>
          <pc:docMk/>
          <pc:sldMk cId="2148017563" sldId="742"/>
        </pc:sldMkLst>
      </pc:sldChg>
      <pc:sldChg chg="add ord">
        <pc:chgData name="Jim Fleming" userId="161791bae1afb603" providerId="LiveId" clId="{00E9CEF1-70AC-3F4A-AE94-AB46DC0184EF}" dt="2024-11-16T14:55:16.313" v="272" actId="20578"/>
        <pc:sldMkLst>
          <pc:docMk/>
          <pc:sldMk cId="1857979932" sldId="743"/>
        </pc:sldMkLst>
      </pc:sldChg>
      <pc:sldChg chg="add">
        <pc:chgData name="Jim Fleming" userId="161791bae1afb603" providerId="LiveId" clId="{00E9CEF1-70AC-3F4A-AE94-AB46DC0184EF}" dt="2024-11-16T14:55:01.753" v="267" actId="2890"/>
        <pc:sldMkLst>
          <pc:docMk/>
          <pc:sldMk cId="1423945184" sldId="744"/>
        </pc:sldMkLst>
      </pc:sldChg>
      <pc:sldChg chg="add ord">
        <pc:chgData name="Jim Fleming" userId="161791bae1afb603" providerId="LiveId" clId="{00E9CEF1-70AC-3F4A-AE94-AB46DC0184EF}" dt="2024-11-16T14:55:14.324" v="271" actId="20578"/>
        <pc:sldMkLst>
          <pc:docMk/>
          <pc:sldMk cId="768244459" sldId="745"/>
        </pc:sldMkLst>
      </pc:sldChg>
      <pc:sldChg chg="add ord">
        <pc:chgData name="Jim Fleming" userId="161791bae1afb603" providerId="LiveId" clId="{00E9CEF1-70AC-3F4A-AE94-AB46DC0184EF}" dt="2024-11-16T14:55:06.955" v="270" actId="20578"/>
        <pc:sldMkLst>
          <pc:docMk/>
          <pc:sldMk cId="3069362677" sldId="746"/>
        </pc:sldMkLst>
      </pc:sldChg>
      <pc:sldChg chg="add ord">
        <pc:chgData name="Jim Fleming" userId="161791bae1afb603" providerId="LiveId" clId="{00E9CEF1-70AC-3F4A-AE94-AB46DC0184EF}" dt="2024-11-16T14:55:19.818" v="274" actId="20578"/>
        <pc:sldMkLst>
          <pc:docMk/>
          <pc:sldMk cId="1887227862" sldId="747"/>
        </pc:sldMkLst>
      </pc:sldChg>
      <pc:sldChg chg="add ord">
        <pc:chgData name="Jim Fleming" userId="161791bae1afb603" providerId="LiveId" clId="{00E9CEF1-70AC-3F4A-AE94-AB46DC0184EF}" dt="2024-11-16T14:55:47.651" v="276" actId="20578"/>
        <pc:sldMkLst>
          <pc:docMk/>
          <pc:sldMk cId="3999488395" sldId="748"/>
        </pc:sldMkLst>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ldChg>
      <pc:sldChg chg="addSp modSp add del mod ord modShow">
        <pc:chgData name="Jim Fleming" userId="161791bae1afb603" providerId="LiveId" clId="{A2904602-DCEE-A049-80B4-987AF77A3153}" dt="2023-09-23T23:01:17" v="281" actId="2696"/>
        <pc:sldMkLst>
          <pc:docMk/>
          <pc:sldMk cId="671289924" sldId="522"/>
        </pc:sldMkLst>
      </pc:sldChg>
      <pc:sldChg chg="addSp modSp add mod">
        <pc:chgData name="Jim Fleming" userId="161791bae1afb603" providerId="LiveId" clId="{A2904602-DCEE-A049-80B4-987AF77A3153}" dt="2023-09-23T23:04:52.458" v="319" actId="207"/>
        <pc:sldMkLst>
          <pc:docMk/>
          <pc:sldMk cId="82948758" sldId="523"/>
        </pc:sldMkLst>
      </pc:sldChg>
      <pc:sldChg chg="modSp add mod">
        <pc:chgData name="Jim Fleming" userId="161791bae1afb603" providerId="LiveId" clId="{A2904602-DCEE-A049-80B4-987AF77A3153}" dt="2023-09-23T23:03:05.759" v="306" actId="20577"/>
        <pc:sldMkLst>
          <pc:docMk/>
          <pc:sldMk cId="3286281656" sldId="524"/>
        </pc:sldMkLst>
      </pc:sldChg>
      <pc:sldChg chg="modSp add mod">
        <pc:chgData name="Jim Fleming" userId="161791bae1afb603" providerId="LiveId" clId="{A2904602-DCEE-A049-80B4-987AF77A3153}" dt="2023-09-23T23:03:04.700" v="305" actId="20577"/>
        <pc:sldMkLst>
          <pc:docMk/>
          <pc:sldMk cId="3699286296" sldId="525"/>
        </pc:sldMkLst>
      </pc:sldChg>
      <pc:sldChg chg="modSp add mod">
        <pc:chgData name="Jim Fleming" userId="161791bae1afb603" providerId="LiveId" clId="{A2904602-DCEE-A049-80B4-987AF77A3153}" dt="2023-09-23T23:03:03.323" v="304" actId="20577"/>
        <pc:sldMkLst>
          <pc:docMk/>
          <pc:sldMk cId="2034044102" sldId="526"/>
        </pc:sldMkLst>
      </pc:sldChg>
      <pc:sldChg chg="modSp add mod">
        <pc:chgData name="Jim Fleming" userId="161791bae1afb603" providerId="LiveId" clId="{A2904602-DCEE-A049-80B4-987AF77A3153}" dt="2023-09-23T23:03:30.521" v="312" actId="207"/>
        <pc:sldMkLst>
          <pc:docMk/>
          <pc:sldMk cId="2524198332" sldId="527"/>
        </pc:sldMkLst>
      </pc:sldChg>
      <pc:sldChg chg="modSp add mod">
        <pc:chgData name="Jim Fleming" userId="161791bae1afb603" providerId="LiveId" clId="{A2904602-DCEE-A049-80B4-987AF77A3153}" dt="2023-09-23T23:03:41.217" v="315" actId="207"/>
        <pc:sldMkLst>
          <pc:docMk/>
          <pc:sldMk cId="1522105617" sldId="528"/>
        </pc:sldMkLst>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ldChg>
    </pc:docChg>
  </pc:docChgLst>
  <pc:docChgLst>
    <pc:chgData name="Jim Fleming" userId="161791bae1afb603" providerId="LiveId" clId="{49D3FCA3-1F1B-8748-B9E5-DAC99CF0A7F6}"/>
    <pc:docChg chg="undo custSel addSld delSld modSld sldOrd">
      <pc:chgData name="Jim Fleming" userId="161791bae1afb603" providerId="LiveId" clId="{49D3FCA3-1F1B-8748-B9E5-DAC99CF0A7F6}" dt="2024-09-07T14:44:26.237" v="495"/>
      <pc:docMkLst>
        <pc:docMk/>
      </pc:docMkLst>
      <pc:sldChg chg="addSp delSp modSp add mod modAnim">
        <pc:chgData name="Jim Fleming" userId="161791bae1afb603" providerId="LiveId" clId="{49D3FCA3-1F1B-8748-B9E5-DAC99CF0A7F6}" dt="2024-09-07T14:44:26.237" v="495"/>
        <pc:sldMkLst>
          <pc:docMk/>
          <pc:sldMk cId="1321751761" sldId="491"/>
        </pc:sldMkLst>
      </pc:sldChg>
      <pc:sldChg chg="modSp mod">
        <pc:chgData name="Jim Fleming" userId="161791bae1afb603" providerId="LiveId" clId="{49D3FCA3-1F1B-8748-B9E5-DAC99CF0A7F6}" dt="2024-09-06T21:43:13.276" v="10" actId="6549"/>
        <pc:sldMkLst>
          <pc:docMk/>
          <pc:sldMk cId="384459236" sldId="666"/>
        </pc:sldMkLst>
      </pc:sldChg>
      <pc:sldChg chg="modSp mod ord">
        <pc:chgData name="Jim Fleming" userId="161791bae1afb603" providerId="LiveId" clId="{49D3FCA3-1F1B-8748-B9E5-DAC99CF0A7F6}" dt="2024-09-06T21:52:00.708" v="49" actId="20578"/>
        <pc:sldMkLst>
          <pc:docMk/>
          <pc:sldMk cId="1329755425" sldId="681"/>
        </pc:sldMkLst>
      </pc:sldChg>
      <pc:sldChg chg="del">
        <pc:chgData name="Jim Fleming" userId="161791bae1afb603" providerId="LiveId" clId="{49D3FCA3-1F1B-8748-B9E5-DAC99CF0A7F6}" dt="2024-09-07T13:33:26.629" v="155" actId="2696"/>
        <pc:sldMkLst>
          <pc:docMk/>
          <pc:sldMk cId="2098405941" sldId="683"/>
        </pc:sldMkLst>
      </pc:sldChg>
      <pc:sldChg chg="add del">
        <pc:chgData name="Jim Fleming" userId="161791bae1afb603" providerId="LiveId" clId="{49D3FCA3-1F1B-8748-B9E5-DAC99CF0A7F6}" dt="2024-09-07T13:33:18.665" v="151" actId="2696"/>
        <pc:sldMkLst>
          <pc:docMk/>
          <pc:sldMk cId="2185537649" sldId="685"/>
        </pc:sldMkLst>
      </pc:sldChg>
      <pc:sldChg chg="del">
        <pc:chgData name="Jim Fleming" userId="161791bae1afb603" providerId="LiveId" clId="{49D3FCA3-1F1B-8748-B9E5-DAC99CF0A7F6}" dt="2024-09-07T13:33:24.707" v="154" actId="2696"/>
        <pc:sldMkLst>
          <pc:docMk/>
          <pc:sldMk cId="2402149752" sldId="686"/>
        </pc:sldMkLst>
      </pc:sldChg>
      <pc:sldChg chg="del">
        <pc:chgData name="Jim Fleming" userId="161791bae1afb603" providerId="LiveId" clId="{49D3FCA3-1F1B-8748-B9E5-DAC99CF0A7F6}" dt="2024-09-06T21:44:31.135" v="36" actId="2696"/>
        <pc:sldMkLst>
          <pc:docMk/>
          <pc:sldMk cId="766711840" sldId="687"/>
        </pc:sldMkLst>
      </pc:sldChg>
      <pc:sldChg chg="del">
        <pc:chgData name="Jim Fleming" userId="161791bae1afb603" providerId="LiveId" clId="{49D3FCA3-1F1B-8748-B9E5-DAC99CF0A7F6}" dt="2024-09-06T21:44:29.798" v="35" actId="2696"/>
        <pc:sldMkLst>
          <pc:docMk/>
          <pc:sldMk cId="2474993172" sldId="689"/>
        </pc:sldMkLst>
      </pc:sldChg>
      <pc:sldChg chg="del">
        <pc:chgData name="Jim Fleming" userId="161791bae1afb603" providerId="LiveId" clId="{49D3FCA3-1F1B-8748-B9E5-DAC99CF0A7F6}" dt="2024-09-06T21:44:33.958" v="38" actId="2696"/>
        <pc:sldMkLst>
          <pc:docMk/>
          <pc:sldMk cId="104480876" sldId="693"/>
        </pc:sldMkLst>
      </pc:sldChg>
      <pc:sldChg chg="del">
        <pc:chgData name="Jim Fleming" userId="161791bae1afb603" providerId="LiveId" clId="{49D3FCA3-1F1B-8748-B9E5-DAC99CF0A7F6}" dt="2024-09-06T21:43:19.614" v="11" actId="2696"/>
        <pc:sldMkLst>
          <pc:docMk/>
          <pc:sldMk cId="1994574996" sldId="695"/>
        </pc:sldMkLst>
      </pc:sldChg>
      <pc:sldChg chg="del">
        <pc:chgData name="Jim Fleming" userId="161791bae1afb603" providerId="LiveId" clId="{49D3FCA3-1F1B-8748-B9E5-DAC99CF0A7F6}" dt="2024-09-07T13:33:20.942" v="152" actId="2696"/>
        <pc:sldMkLst>
          <pc:docMk/>
          <pc:sldMk cId="4205224577" sldId="696"/>
        </pc:sldMkLst>
      </pc:sldChg>
      <pc:sldChg chg="del">
        <pc:chgData name="Jim Fleming" userId="161791bae1afb603" providerId="LiveId" clId="{49D3FCA3-1F1B-8748-B9E5-DAC99CF0A7F6}" dt="2024-09-06T21:44:24.267" v="32" actId="2696"/>
        <pc:sldMkLst>
          <pc:docMk/>
          <pc:sldMk cId="4098971549" sldId="697"/>
        </pc:sldMkLst>
      </pc:sldChg>
      <pc:sldChg chg="del">
        <pc:chgData name="Jim Fleming" userId="161791bae1afb603" providerId="LiveId" clId="{49D3FCA3-1F1B-8748-B9E5-DAC99CF0A7F6}" dt="2024-09-07T13:33:23.132" v="153" actId="2696"/>
        <pc:sldMkLst>
          <pc:docMk/>
          <pc:sldMk cId="1565996865" sldId="698"/>
        </pc:sldMkLst>
      </pc:sldChg>
      <pc:sldChg chg="modSp del mod ord">
        <pc:chgData name="Jim Fleming" userId="161791bae1afb603" providerId="LiveId" clId="{49D3FCA3-1F1B-8748-B9E5-DAC99CF0A7F6}" dt="2024-09-07T14:36:23.039" v="453" actId="2696"/>
        <pc:sldMkLst>
          <pc:docMk/>
          <pc:sldMk cId="731864312" sldId="699"/>
        </pc:sldMkLst>
      </pc:sldChg>
      <pc:sldChg chg="del">
        <pc:chgData name="Jim Fleming" userId="161791bae1afb603" providerId="LiveId" clId="{49D3FCA3-1F1B-8748-B9E5-DAC99CF0A7F6}" dt="2024-09-07T13:33:27.774" v="156" actId="2696"/>
        <pc:sldMkLst>
          <pc:docMk/>
          <pc:sldMk cId="3848641512" sldId="700"/>
        </pc:sldMkLst>
      </pc:sldChg>
      <pc:sldChg chg="modSp mod ord">
        <pc:chgData name="Jim Fleming" userId="161791bae1afb603" providerId="LiveId" clId="{49D3FCA3-1F1B-8748-B9E5-DAC99CF0A7F6}" dt="2024-09-07T14:22:16.530" v="422" actId="20578"/>
        <pc:sldMkLst>
          <pc:docMk/>
          <pc:sldMk cId="416027302" sldId="701"/>
        </pc:sldMkLst>
      </pc:sldChg>
      <pc:sldChg chg="del">
        <pc:chgData name="Jim Fleming" userId="161791bae1afb603" providerId="LiveId" clId="{49D3FCA3-1F1B-8748-B9E5-DAC99CF0A7F6}" dt="2024-09-06T21:44:33.172" v="37" actId="2696"/>
        <pc:sldMkLst>
          <pc:docMk/>
          <pc:sldMk cId="582988402" sldId="702"/>
        </pc:sldMkLst>
      </pc:sldChg>
      <pc:sldChg chg="modSp mod ord">
        <pc:chgData name="Jim Fleming" userId="161791bae1afb603" providerId="LiveId" clId="{49D3FCA3-1F1B-8748-B9E5-DAC99CF0A7F6}" dt="2024-09-07T14:21:05.227" v="421" actId="20578"/>
        <pc:sldMkLst>
          <pc:docMk/>
          <pc:sldMk cId="1955576728" sldId="703"/>
        </pc:sldMkLst>
      </pc:sldChg>
      <pc:sldChg chg="del">
        <pc:chgData name="Jim Fleming" userId="161791bae1afb603" providerId="LiveId" clId="{49D3FCA3-1F1B-8748-B9E5-DAC99CF0A7F6}" dt="2024-09-06T21:44:35.963" v="39" actId="2696"/>
        <pc:sldMkLst>
          <pc:docMk/>
          <pc:sldMk cId="2820433360" sldId="704"/>
        </pc:sldMkLst>
      </pc:sldChg>
      <pc:sldChg chg="modSp add mod ord">
        <pc:chgData name="Jim Fleming" userId="161791bae1afb603" providerId="LiveId" clId="{49D3FCA3-1F1B-8748-B9E5-DAC99CF0A7F6}" dt="2024-09-07T14:24:01.224" v="425" actId="20578"/>
        <pc:sldMkLst>
          <pc:docMk/>
          <pc:sldMk cId="4221127941" sldId="704"/>
        </pc:sldMkLst>
      </pc:sldChg>
      <pc:sldChg chg="del">
        <pc:chgData name="Jim Fleming" userId="161791bae1afb603" providerId="LiveId" clId="{49D3FCA3-1F1B-8748-B9E5-DAC99CF0A7F6}" dt="2024-09-06T21:44:12.420" v="28" actId="2696"/>
        <pc:sldMkLst>
          <pc:docMk/>
          <pc:sldMk cId="3435805457" sldId="705"/>
        </pc:sldMkLst>
      </pc:sldChg>
      <pc:sldChg chg="addSp delSp modSp add mod ord">
        <pc:chgData name="Jim Fleming" userId="161791bae1afb603" providerId="LiveId" clId="{49D3FCA3-1F1B-8748-B9E5-DAC99CF0A7F6}" dt="2024-09-07T14:24:29.616" v="428" actId="20578"/>
        <pc:sldMkLst>
          <pc:docMk/>
          <pc:sldMk cId="4272980844" sldId="705"/>
        </pc:sldMkLst>
      </pc:sldChg>
      <pc:sldChg chg="del">
        <pc:chgData name="Jim Fleming" userId="161791bae1afb603" providerId="LiveId" clId="{49D3FCA3-1F1B-8748-B9E5-DAC99CF0A7F6}" dt="2024-09-06T21:44:17.885" v="29" actId="2696"/>
        <pc:sldMkLst>
          <pc:docMk/>
          <pc:sldMk cId="3538433634" sldId="706"/>
        </pc:sldMkLst>
      </pc:sldChg>
      <pc:sldChg chg="addSp modSp add mod ord modAnim chgLayout">
        <pc:chgData name="Jim Fleming" userId="161791bae1afb603" providerId="LiveId" clId="{49D3FCA3-1F1B-8748-B9E5-DAC99CF0A7F6}" dt="2024-09-07T14:09:12.331" v="379" actId="6549"/>
        <pc:sldMkLst>
          <pc:docMk/>
          <pc:sldMk cId="3654452116" sldId="706"/>
        </pc:sldMkLst>
      </pc:sldChg>
      <pc:sldChg chg="add ord modAnim">
        <pc:chgData name="Jim Fleming" userId="161791bae1afb603" providerId="LiveId" clId="{49D3FCA3-1F1B-8748-B9E5-DAC99CF0A7F6}" dt="2024-09-07T14:09:28.187" v="383"/>
        <pc:sldMkLst>
          <pc:docMk/>
          <pc:sldMk cId="12740938" sldId="707"/>
        </pc:sldMkLst>
      </pc:sldChg>
      <pc:sldChg chg="del">
        <pc:chgData name="Jim Fleming" userId="161791bae1afb603" providerId="LiveId" clId="{49D3FCA3-1F1B-8748-B9E5-DAC99CF0A7F6}" dt="2024-09-06T21:44:21.155" v="30" actId="2696"/>
        <pc:sldMkLst>
          <pc:docMk/>
          <pc:sldMk cId="4162580471" sldId="707"/>
        </pc:sldMkLst>
      </pc:sldChg>
      <pc:sldChg chg="del">
        <pc:chgData name="Jim Fleming" userId="161791bae1afb603" providerId="LiveId" clId="{49D3FCA3-1F1B-8748-B9E5-DAC99CF0A7F6}" dt="2024-09-06T21:44:21.970" v="31" actId="2696"/>
        <pc:sldMkLst>
          <pc:docMk/>
          <pc:sldMk cId="312951165" sldId="708"/>
        </pc:sldMkLst>
      </pc:sldChg>
      <pc:sldChg chg="add ord">
        <pc:chgData name="Jim Fleming" userId="161791bae1afb603" providerId="LiveId" clId="{49D3FCA3-1F1B-8748-B9E5-DAC99CF0A7F6}" dt="2024-09-07T14:10:38.652" v="385" actId="20578"/>
        <pc:sldMkLst>
          <pc:docMk/>
          <pc:sldMk cId="2521693306" sldId="708"/>
        </pc:sldMkLst>
      </pc:sldChg>
      <pc:sldChg chg="modSp add mod ord">
        <pc:chgData name="Jim Fleming" userId="161791bae1afb603" providerId="LiveId" clId="{49D3FCA3-1F1B-8748-B9E5-DAC99CF0A7F6}" dt="2024-09-07T14:18:26.618" v="389" actId="207"/>
        <pc:sldMkLst>
          <pc:docMk/>
          <pc:sldMk cId="1411326122" sldId="709"/>
        </pc:sldMkLst>
      </pc:sldChg>
      <pc:sldChg chg="del">
        <pc:chgData name="Jim Fleming" userId="161791bae1afb603" providerId="LiveId" clId="{49D3FCA3-1F1B-8748-B9E5-DAC99CF0A7F6}" dt="2024-09-06T21:44:26.396" v="33" actId="2696"/>
        <pc:sldMkLst>
          <pc:docMk/>
          <pc:sldMk cId="3243147735" sldId="709"/>
        </pc:sldMkLst>
      </pc:sldChg>
      <pc:sldChg chg="add ord">
        <pc:chgData name="Jim Fleming" userId="161791bae1afb603" providerId="LiveId" clId="{49D3FCA3-1F1B-8748-B9E5-DAC99CF0A7F6}" dt="2024-09-07T14:22:58.128" v="424" actId="20578"/>
        <pc:sldMkLst>
          <pc:docMk/>
          <pc:sldMk cId="2373660825" sldId="710"/>
        </pc:sldMkLst>
      </pc:sldChg>
      <pc:sldChg chg="del">
        <pc:chgData name="Jim Fleming" userId="161791bae1afb603" providerId="LiveId" clId="{49D3FCA3-1F1B-8748-B9E5-DAC99CF0A7F6}" dt="2024-09-06T21:44:27.573" v="34" actId="2696"/>
        <pc:sldMkLst>
          <pc:docMk/>
          <pc:sldMk cId="2882528206" sldId="710"/>
        </pc:sldMkLst>
      </pc:sldChg>
      <pc:sldChg chg="add ord">
        <pc:chgData name="Jim Fleming" userId="161791bae1afb603" providerId="LiveId" clId="{49D3FCA3-1F1B-8748-B9E5-DAC99CF0A7F6}" dt="2024-09-07T14:24:05.336" v="427" actId="20578"/>
        <pc:sldMkLst>
          <pc:docMk/>
          <pc:sldMk cId="4069148607" sldId="711"/>
        </pc:sldMkLst>
      </pc:sldChg>
      <pc:sldChg chg="del">
        <pc:chgData name="Jim Fleming" userId="161791bae1afb603" providerId="LiveId" clId="{49D3FCA3-1F1B-8748-B9E5-DAC99CF0A7F6}" dt="2024-09-06T21:44:37.363" v="40" actId="2696"/>
        <pc:sldMkLst>
          <pc:docMk/>
          <pc:sldMk cId="4266667613" sldId="711"/>
        </pc:sldMkLst>
      </pc:sldChg>
      <pc:sldChg chg="add ord">
        <pc:chgData name="Jim Fleming" userId="161791bae1afb603" providerId="LiveId" clId="{49D3FCA3-1F1B-8748-B9E5-DAC99CF0A7F6}" dt="2024-09-07T14:24:33.592" v="430" actId="20578"/>
        <pc:sldMkLst>
          <pc:docMk/>
          <pc:sldMk cId="666560586" sldId="712"/>
        </pc:sldMkLst>
      </pc:sldChg>
      <pc:sldChg chg="addSp delSp modSp add mod">
        <pc:chgData name="Jim Fleming" userId="161791bae1afb603" providerId="LiveId" clId="{49D3FCA3-1F1B-8748-B9E5-DAC99CF0A7F6}" dt="2024-09-07T14:36:11.650" v="452" actId="478"/>
        <pc:sldMkLst>
          <pc:docMk/>
          <pc:sldMk cId="1265534357" sldId="713"/>
        </pc:sldMkLst>
      </pc:sldChg>
      <pc:sldChg chg="add del">
        <pc:chgData name="Jim Fleming" userId="161791bae1afb603" providerId="LiveId" clId="{49D3FCA3-1F1B-8748-B9E5-DAC99CF0A7F6}" dt="2024-09-07T14:36:24.412" v="454" actId="2696"/>
        <pc:sldMkLst>
          <pc:docMk/>
          <pc:sldMk cId="473468595" sldId="714"/>
        </pc:sldMkLst>
      </pc:sldChg>
      <pc:sldChg chg="add ord">
        <pc:chgData name="Jim Fleming" userId="161791bae1afb603" providerId="LiveId" clId="{49D3FCA3-1F1B-8748-B9E5-DAC99CF0A7F6}" dt="2024-09-07T14:41:43.702" v="456" actId="20578"/>
        <pc:sldMkLst>
          <pc:docMk/>
          <pc:sldMk cId="2731928818" sldId="714"/>
        </pc:sldMkLst>
      </pc:sldChg>
    </pc:docChg>
  </pc:docChgLst>
  <pc:docChgLst>
    <pc:chgData name="Jim Fleming" userId="161791bae1afb603" providerId="LiveId" clId="{23EF8378-4ADD-5F40-9418-EB8EC6E17B1C}"/>
    <pc:docChg chg="undo custSel addSld delSld modSld sldOrd">
      <pc:chgData name="Jim Fleming" userId="161791bae1afb603" providerId="LiveId" clId="{23EF8378-4ADD-5F40-9418-EB8EC6E17B1C}" dt="2024-09-14T20:43:11.579" v="1191" actId="2696"/>
      <pc:docMkLst>
        <pc:docMk/>
      </pc:docMkLst>
      <pc:sldChg chg="modSp mod">
        <pc:chgData name="Jim Fleming" userId="161791bae1afb603" providerId="LiveId" clId="{23EF8378-4ADD-5F40-9418-EB8EC6E17B1C}" dt="2024-09-13T20:17:10.532" v="34" actId="20577"/>
        <pc:sldMkLst>
          <pc:docMk/>
          <pc:sldMk cId="1329755425" sldId="681"/>
        </pc:sldMkLst>
      </pc:sldChg>
      <pc:sldChg chg="delSp modSp add mod delDesignElem">
        <pc:chgData name="Jim Fleming" userId="161791bae1afb603" providerId="LiveId" clId="{23EF8378-4ADD-5F40-9418-EB8EC6E17B1C}" dt="2024-09-13T20:47:20.374" v="71" actId="1076"/>
        <pc:sldMkLst>
          <pc:docMk/>
          <pc:sldMk cId="3848641512" sldId="700"/>
        </pc:sldMkLst>
      </pc:sldChg>
      <pc:sldChg chg="del">
        <pc:chgData name="Jim Fleming" userId="161791bae1afb603" providerId="LiveId" clId="{23EF8378-4ADD-5F40-9418-EB8EC6E17B1C}" dt="2024-09-13T21:40:54.762" v="207" actId="2696"/>
        <pc:sldMkLst>
          <pc:docMk/>
          <pc:sldMk cId="416027302" sldId="701"/>
        </pc:sldMkLst>
      </pc:sldChg>
      <pc:sldChg chg="modSp del mod ord">
        <pc:chgData name="Jim Fleming" userId="161791bae1afb603" providerId="LiveId" clId="{23EF8378-4ADD-5F40-9418-EB8EC6E17B1C}" dt="2024-09-13T21:12:28.340" v="201" actId="2696"/>
        <pc:sldMkLst>
          <pc:docMk/>
          <pc:sldMk cId="1955576728" sldId="703"/>
        </pc:sldMkLst>
      </pc:sldChg>
      <pc:sldChg chg="modSp mod ord">
        <pc:chgData name="Jim Fleming" userId="161791bae1afb603" providerId="LiveId" clId="{23EF8378-4ADD-5F40-9418-EB8EC6E17B1C}" dt="2024-09-13T21:10:26.395" v="176" actId="20578"/>
        <pc:sldMkLst>
          <pc:docMk/>
          <pc:sldMk cId="4221127941" sldId="704"/>
        </pc:sldMkLst>
      </pc:sldChg>
      <pc:sldChg chg="del">
        <pc:chgData name="Jim Fleming" userId="161791bae1afb603" providerId="LiveId" clId="{23EF8378-4ADD-5F40-9418-EB8EC6E17B1C}" dt="2024-09-13T21:40:55.972" v="208" actId="2696"/>
        <pc:sldMkLst>
          <pc:docMk/>
          <pc:sldMk cId="4272980844" sldId="705"/>
        </pc:sldMkLst>
      </pc:sldChg>
      <pc:sldChg chg="del">
        <pc:chgData name="Jim Fleming" userId="161791bae1afb603" providerId="LiveId" clId="{23EF8378-4ADD-5F40-9418-EB8EC6E17B1C}" dt="2024-09-13T20:16:12.907" v="12" actId="2696"/>
        <pc:sldMkLst>
          <pc:docMk/>
          <pc:sldMk cId="3654452116" sldId="706"/>
        </pc:sldMkLst>
      </pc:sldChg>
      <pc:sldChg chg="modSp add del mod">
        <pc:chgData name="Jim Fleming" userId="161791bae1afb603" providerId="LiveId" clId="{23EF8378-4ADD-5F40-9418-EB8EC6E17B1C}" dt="2024-09-13T20:46:16.029" v="56" actId="2696"/>
        <pc:sldMkLst>
          <pc:docMk/>
          <pc:sldMk cId="3655763943" sldId="706"/>
        </pc:sldMkLst>
      </pc:sldChg>
      <pc:sldChg chg="modSp add mod ord modShow">
        <pc:chgData name="Jim Fleming" userId="161791bae1afb603" providerId="LiveId" clId="{23EF8378-4ADD-5F40-9418-EB8EC6E17B1C}" dt="2024-09-13T20:50:06.547" v="142" actId="20578"/>
        <pc:sldMkLst>
          <pc:docMk/>
          <pc:sldMk cId="3802756103" sldId="706"/>
        </pc:sldMkLst>
      </pc:sldChg>
      <pc:sldChg chg="del">
        <pc:chgData name="Jim Fleming" userId="161791bae1afb603" providerId="LiveId" clId="{23EF8378-4ADD-5F40-9418-EB8EC6E17B1C}" dt="2024-09-13T20:16:14.169" v="13" actId="2696"/>
        <pc:sldMkLst>
          <pc:docMk/>
          <pc:sldMk cId="12740938" sldId="707"/>
        </pc:sldMkLst>
      </pc:sldChg>
      <pc:sldChg chg="addSp delSp modSp add mod ord">
        <pc:chgData name="Jim Fleming" userId="161791bae1afb603" providerId="LiveId" clId="{23EF8378-4ADD-5F40-9418-EB8EC6E17B1C}" dt="2024-09-14T20:08:54.334" v="1136" actId="20578"/>
        <pc:sldMkLst>
          <pc:docMk/>
          <pc:sldMk cId="2342168158" sldId="707"/>
        </pc:sldMkLst>
      </pc:sldChg>
      <pc:sldChg chg="modSp add del mod ord">
        <pc:chgData name="Jim Fleming" userId="161791bae1afb603" providerId="LiveId" clId="{23EF8378-4ADD-5F40-9418-EB8EC6E17B1C}" dt="2024-09-14T20:41:19.865" v="1188" actId="2696"/>
        <pc:sldMkLst>
          <pc:docMk/>
          <pc:sldMk cId="609746384" sldId="708"/>
        </pc:sldMkLst>
      </pc:sldChg>
      <pc:sldChg chg="del">
        <pc:chgData name="Jim Fleming" userId="161791bae1afb603" providerId="LiveId" clId="{23EF8378-4ADD-5F40-9418-EB8EC6E17B1C}" dt="2024-09-13T20:16:18.012" v="15" actId="2696"/>
        <pc:sldMkLst>
          <pc:docMk/>
          <pc:sldMk cId="2521693306" sldId="708"/>
        </pc:sldMkLst>
      </pc:sldChg>
      <pc:sldChg chg="modSp add del mod ord">
        <pc:chgData name="Jim Fleming" userId="161791bae1afb603" providerId="LiveId" clId="{23EF8378-4ADD-5F40-9418-EB8EC6E17B1C}" dt="2024-09-14T20:41:20.821" v="1189" actId="2696"/>
        <pc:sldMkLst>
          <pc:docMk/>
          <pc:sldMk cId="708283584" sldId="709"/>
        </pc:sldMkLst>
      </pc:sldChg>
      <pc:sldChg chg="del">
        <pc:chgData name="Jim Fleming" userId="161791bae1afb603" providerId="LiveId" clId="{23EF8378-4ADD-5F40-9418-EB8EC6E17B1C}" dt="2024-09-13T20:16:15.838" v="14" actId="2696"/>
        <pc:sldMkLst>
          <pc:docMk/>
          <pc:sldMk cId="1411326122" sldId="709"/>
        </pc:sldMkLst>
      </pc:sldChg>
      <pc:sldChg chg="add ord">
        <pc:chgData name="Jim Fleming" userId="161791bae1afb603" providerId="LiveId" clId="{23EF8378-4ADD-5F40-9418-EB8EC6E17B1C}" dt="2024-09-13T21:40:00.417" v="203" actId="20578"/>
        <pc:sldMkLst>
          <pc:docMk/>
          <pc:sldMk cId="1444897349" sldId="710"/>
        </pc:sldMkLst>
      </pc:sldChg>
      <pc:sldChg chg="del">
        <pc:chgData name="Jim Fleming" userId="161791bae1afb603" providerId="LiveId" clId="{23EF8378-4ADD-5F40-9418-EB8EC6E17B1C}" dt="2024-09-13T20:16:19.048" v="16" actId="2696"/>
        <pc:sldMkLst>
          <pc:docMk/>
          <pc:sldMk cId="2373660825" sldId="710"/>
        </pc:sldMkLst>
      </pc:sldChg>
      <pc:sldChg chg="add ord">
        <pc:chgData name="Jim Fleming" userId="161791bae1afb603" providerId="LiveId" clId="{23EF8378-4ADD-5F40-9418-EB8EC6E17B1C}" dt="2024-09-13T21:40:45.936" v="205" actId="20578"/>
        <pc:sldMkLst>
          <pc:docMk/>
          <pc:sldMk cId="4011229242" sldId="711"/>
        </pc:sldMkLst>
      </pc:sldChg>
      <pc:sldChg chg="del">
        <pc:chgData name="Jim Fleming" userId="161791bae1afb603" providerId="LiveId" clId="{23EF8378-4ADD-5F40-9418-EB8EC6E17B1C}" dt="2024-09-13T20:16:20.234" v="17" actId="2696"/>
        <pc:sldMkLst>
          <pc:docMk/>
          <pc:sldMk cId="4069148607" sldId="711"/>
        </pc:sldMkLst>
      </pc:sldChg>
      <pc:sldChg chg="del">
        <pc:chgData name="Jim Fleming" userId="161791bae1afb603" providerId="LiveId" clId="{23EF8378-4ADD-5F40-9418-EB8EC6E17B1C}" dt="2024-09-13T20:16:21.390" v="18" actId="2696"/>
        <pc:sldMkLst>
          <pc:docMk/>
          <pc:sldMk cId="666560586" sldId="712"/>
        </pc:sldMkLst>
      </pc:sldChg>
      <pc:sldChg chg="addSp modSp add mod modAnim chgLayout">
        <pc:chgData name="Jim Fleming" userId="161791bae1afb603" providerId="LiveId" clId="{23EF8378-4ADD-5F40-9418-EB8EC6E17B1C}" dt="2024-09-13T21:45:10.850" v="417"/>
        <pc:sldMkLst>
          <pc:docMk/>
          <pc:sldMk cId="919731627" sldId="712"/>
        </pc:sldMkLst>
      </pc:sldChg>
      <pc:sldChg chg="del">
        <pc:chgData name="Jim Fleming" userId="161791bae1afb603" providerId="LiveId" clId="{23EF8378-4ADD-5F40-9418-EB8EC6E17B1C}" dt="2024-09-13T20:16:22.441" v="19" actId="2696"/>
        <pc:sldMkLst>
          <pc:docMk/>
          <pc:sldMk cId="1265534357" sldId="713"/>
        </pc:sldMkLst>
      </pc:sldChg>
      <pc:sldChg chg="add">
        <pc:chgData name="Jim Fleming" userId="161791bae1afb603" providerId="LiveId" clId="{23EF8378-4ADD-5F40-9418-EB8EC6E17B1C}" dt="2024-09-13T21:41:12.074" v="210" actId="2890"/>
        <pc:sldMkLst>
          <pc:docMk/>
          <pc:sldMk cId="1439607761" sldId="713"/>
        </pc:sldMkLst>
      </pc:sldChg>
      <pc:sldChg chg="add del ord">
        <pc:chgData name="Jim Fleming" userId="161791bae1afb603" providerId="LiveId" clId="{23EF8378-4ADD-5F40-9418-EB8EC6E17B1C}" dt="2024-09-14T20:43:11.579" v="1191" actId="2696"/>
        <pc:sldMkLst>
          <pc:docMk/>
          <pc:sldMk cId="1561203178" sldId="714"/>
        </pc:sldMkLst>
      </pc:sldChg>
      <pc:sldChg chg="del">
        <pc:chgData name="Jim Fleming" userId="161791bae1afb603" providerId="LiveId" clId="{23EF8378-4ADD-5F40-9418-EB8EC6E17B1C}" dt="2024-09-13T20:16:23.482" v="20" actId="2696"/>
        <pc:sldMkLst>
          <pc:docMk/>
          <pc:sldMk cId="2731928818" sldId="714"/>
        </pc:sldMkLst>
      </pc:sldChg>
      <pc:sldChg chg="modSp add modAnim">
        <pc:chgData name="Jim Fleming" userId="161791bae1afb603" providerId="LiveId" clId="{23EF8378-4ADD-5F40-9418-EB8EC6E17B1C}" dt="2024-09-14T20:36:03.433" v="1187"/>
        <pc:sldMkLst>
          <pc:docMk/>
          <pc:sldMk cId="1188285027" sldId="715"/>
        </pc:sldMkLst>
      </pc:sldChg>
      <pc:sldChg chg="addSp delSp modSp new del mod modAnim">
        <pc:chgData name="Jim Fleming" userId="161791bae1afb603" providerId="LiveId" clId="{23EF8378-4ADD-5F40-9418-EB8EC6E17B1C}" dt="2024-09-14T20:06:23.490" v="1095" actId="2696"/>
        <pc:sldMkLst>
          <pc:docMk/>
          <pc:sldMk cId="349820890" sldId="716"/>
        </pc:sldMkLst>
      </pc:sldChg>
      <pc:sldChg chg="modSp add del mod modAnim">
        <pc:chgData name="Jim Fleming" userId="161791bae1afb603" providerId="LiveId" clId="{23EF8378-4ADD-5F40-9418-EB8EC6E17B1C}" dt="2024-09-14T20:06:24.128" v="1096" actId="2696"/>
        <pc:sldMkLst>
          <pc:docMk/>
          <pc:sldMk cId="1506292498" sldId="717"/>
        </pc:sldMkLst>
      </pc:sldChg>
      <pc:sldChg chg="addSp delSp modSp add mod modAnim">
        <pc:chgData name="Jim Fleming" userId="161791bae1afb603" providerId="LiveId" clId="{23EF8378-4ADD-5F40-9418-EB8EC6E17B1C}" dt="2024-09-14T20:10:07.914" v="1168" actId="6549"/>
        <pc:sldMkLst>
          <pc:docMk/>
          <pc:sldMk cId="2526460434" sldId="718"/>
        </pc:sldMkLst>
      </pc:sldChg>
      <pc:sldChg chg="modSp add mod ord modAnim">
        <pc:chgData name="Jim Fleming" userId="161791bae1afb603" providerId="LiveId" clId="{23EF8378-4ADD-5F40-9418-EB8EC6E17B1C}" dt="2024-09-14T20:41:25.760" v="1190" actId="20577"/>
        <pc:sldMkLst>
          <pc:docMk/>
          <pc:sldMk cId="1720901499" sldId="719"/>
        </pc:sldMkLst>
      </pc:sldChg>
      <pc:sldChg chg="modSp add mod">
        <pc:chgData name="Jim Fleming" userId="161791bae1afb603" providerId="LiveId" clId="{23EF8378-4ADD-5F40-9418-EB8EC6E17B1C}" dt="2024-09-14T20:11:16.625" v="1170" actId="207"/>
        <pc:sldMkLst>
          <pc:docMk/>
          <pc:sldMk cId="3750585842" sldId="720"/>
        </pc:sldMkLst>
      </pc:sldChg>
      <pc:sldChg chg="delSp add mod">
        <pc:chgData name="Jim Fleming" userId="161791bae1afb603" providerId="LiveId" clId="{23EF8378-4ADD-5F40-9418-EB8EC6E17B1C}" dt="2024-09-14T20:10:12.105" v="1169" actId="478"/>
        <pc:sldMkLst>
          <pc:docMk/>
          <pc:sldMk cId="2590111747" sldId="721"/>
        </pc:sldMkLst>
      </pc:sldChg>
      <pc:sldChg chg="addSp delSp modSp new mod modAnim">
        <pc:chgData name="Jim Fleming" userId="161791bae1afb603" providerId="LiveId" clId="{23EF8378-4ADD-5F40-9418-EB8EC6E17B1C}" dt="2024-09-14T20:15:39.208" v="1186" actId="1076"/>
        <pc:sldMkLst>
          <pc:docMk/>
          <pc:sldMk cId="2268721835" sldId="722"/>
        </pc:sldMkLst>
      </pc:sldChg>
    </pc:docChg>
  </pc:docChgLst>
  <pc:docChgLst>
    <pc:chgData name="Jim Fleming" userId="161791bae1afb603" providerId="LiveId" clId="{13C3B604-77E2-1C4D-B6D8-0D106C61FB72}"/>
    <pc:docChg chg="undo custSel addSld delSld modSld sldOrd">
      <pc:chgData name="Jim Fleming" userId="161791bae1afb603" providerId="LiveId" clId="{13C3B604-77E2-1C4D-B6D8-0D106C61FB72}" dt="2024-11-09T15:56:45.163" v="582" actId="14734"/>
      <pc:docMkLst>
        <pc:docMk/>
      </pc:docMkLst>
      <pc:sldChg chg="modSp mod">
        <pc:chgData name="Jim Fleming" userId="161791bae1afb603" providerId="LiveId" clId="{13C3B604-77E2-1C4D-B6D8-0D106C61FB72}" dt="2024-11-09T00:29:54.768" v="6" actId="20577"/>
        <pc:sldMkLst>
          <pc:docMk/>
          <pc:sldMk cId="3544828559" sldId="467"/>
        </pc:sldMkLst>
      </pc:sldChg>
      <pc:sldChg chg="del">
        <pc:chgData name="Jim Fleming" userId="161791bae1afb603" providerId="LiveId" clId="{13C3B604-77E2-1C4D-B6D8-0D106C61FB72}" dt="2024-11-09T15:14:10.098" v="153" actId="2696"/>
        <pc:sldMkLst>
          <pc:docMk/>
          <pc:sldMk cId="1321751761" sldId="491"/>
        </pc:sldMkLst>
      </pc:sldChg>
      <pc:sldChg chg="modSp mod ord modShow">
        <pc:chgData name="Jim Fleming" userId="161791bae1afb603" providerId="LiveId" clId="{13C3B604-77E2-1C4D-B6D8-0D106C61FB72}" dt="2024-11-09T15:42:43.404" v="555" actId="20578"/>
        <pc:sldMkLst>
          <pc:docMk/>
          <pc:sldMk cId="1772728538" sldId="592"/>
        </pc:sldMkLst>
      </pc:sldChg>
      <pc:sldChg chg="modSp mod ord modShow">
        <pc:chgData name="Jim Fleming" userId="161791bae1afb603" providerId="LiveId" clId="{13C3B604-77E2-1C4D-B6D8-0D106C61FB72}" dt="2024-11-09T15:43:04.404" v="556" actId="20578"/>
        <pc:sldMkLst>
          <pc:docMk/>
          <pc:sldMk cId="3243089493" sldId="678"/>
        </pc:sldMkLst>
      </pc:sldChg>
      <pc:sldChg chg="del">
        <pc:chgData name="Jim Fleming" userId="161791bae1afb603" providerId="LiveId" clId="{13C3B604-77E2-1C4D-B6D8-0D106C61FB72}" dt="2024-11-09T15:14:09.417" v="152" actId="2696"/>
        <pc:sldMkLst>
          <pc:docMk/>
          <pc:sldMk cId="1565996865" sldId="698"/>
        </pc:sldMkLst>
      </pc:sldChg>
      <pc:sldChg chg="modSp mod">
        <pc:chgData name="Jim Fleming" userId="161791bae1afb603" providerId="LiveId" clId="{13C3B604-77E2-1C4D-B6D8-0D106C61FB72}" dt="2024-11-09T00:30:29.944" v="23" actId="6549"/>
        <pc:sldMkLst>
          <pc:docMk/>
          <pc:sldMk cId="126713534" sldId="700"/>
        </pc:sldMkLst>
        <pc:spChg chg="mod">
          <ac:chgData name="Jim Fleming" userId="161791bae1afb603" providerId="LiveId" clId="{13C3B604-77E2-1C4D-B6D8-0D106C61FB72}" dt="2024-11-09T00:30:16.773" v="21" actId="20577"/>
          <ac:spMkLst>
            <pc:docMk/>
            <pc:sldMk cId="126713534" sldId="700"/>
            <ac:spMk id="2" creationId="{3BA8D878-8891-0353-6452-A16572F59C55}"/>
          </ac:spMkLst>
        </pc:spChg>
        <pc:spChg chg="mod">
          <ac:chgData name="Jim Fleming" userId="161791bae1afb603" providerId="LiveId" clId="{13C3B604-77E2-1C4D-B6D8-0D106C61FB72}" dt="2024-11-09T00:30:29.944" v="23" actId="6549"/>
          <ac:spMkLst>
            <pc:docMk/>
            <pc:sldMk cId="126713534" sldId="700"/>
            <ac:spMk id="3" creationId="{D573F8F9-2B4E-97BE-CDAD-4178DA13B858}"/>
          </ac:spMkLst>
        </pc:spChg>
      </pc:sldChg>
      <pc:sldChg chg="del">
        <pc:chgData name="Jim Fleming" userId="161791bae1afb603" providerId="LiveId" clId="{13C3B604-77E2-1C4D-B6D8-0D106C61FB72}" dt="2024-11-09T00:30:36.352" v="24" actId="2696"/>
        <pc:sldMkLst>
          <pc:docMk/>
          <pc:sldMk cId="3460848480" sldId="701"/>
        </pc:sldMkLst>
      </pc:sldChg>
      <pc:sldChg chg="del">
        <pc:chgData name="Jim Fleming" userId="161791bae1afb603" providerId="LiveId" clId="{13C3B604-77E2-1C4D-B6D8-0D106C61FB72}" dt="2024-11-09T15:14:02.967" v="149" actId="2696"/>
        <pc:sldMkLst>
          <pc:docMk/>
          <pc:sldMk cId="1298997858" sldId="703"/>
        </pc:sldMkLst>
      </pc:sldChg>
      <pc:sldChg chg="del">
        <pc:chgData name="Jim Fleming" userId="161791bae1afb603" providerId="LiveId" clId="{13C3B604-77E2-1C4D-B6D8-0D106C61FB72}" dt="2024-11-09T00:30:38.182" v="25" actId="2696"/>
        <pc:sldMkLst>
          <pc:docMk/>
          <pc:sldMk cId="286889243" sldId="704"/>
        </pc:sldMkLst>
      </pc:sldChg>
      <pc:sldChg chg="modSp mod">
        <pc:chgData name="Jim Fleming" userId="161791bae1afb603" providerId="LiveId" clId="{13C3B604-77E2-1C4D-B6D8-0D106C61FB72}" dt="2024-11-09T15:10:19.822" v="108" actId="20577"/>
        <pc:sldMkLst>
          <pc:docMk/>
          <pc:sldMk cId="2024863281" sldId="705"/>
        </pc:sldMkLst>
      </pc:sldChg>
      <pc:sldChg chg="del">
        <pc:chgData name="Jim Fleming" userId="161791bae1afb603" providerId="LiveId" clId="{13C3B604-77E2-1C4D-B6D8-0D106C61FB72}" dt="2024-11-09T00:30:39.616" v="26" actId="2696"/>
        <pc:sldMkLst>
          <pc:docMk/>
          <pc:sldMk cId="3046990465" sldId="706"/>
        </pc:sldMkLst>
      </pc:sldChg>
      <pc:sldChg chg="modSp add del mod ord">
        <pc:chgData name="Jim Fleming" userId="161791bae1afb603" providerId="LiveId" clId="{13C3B604-77E2-1C4D-B6D8-0D106C61FB72}" dt="2024-11-09T15:53:00.989" v="575" actId="20578"/>
        <pc:sldMkLst>
          <pc:docMk/>
          <pc:sldMk cId="1467715689" sldId="707"/>
        </pc:sldMkLst>
      </pc:sldChg>
      <pc:sldChg chg="del">
        <pc:chgData name="Jim Fleming" userId="161791bae1afb603" providerId="LiveId" clId="{13C3B604-77E2-1C4D-B6D8-0D106C61FB72}" dt="2024-11-09T15:14:01.452" v="148" actId="2696"/>
        <pc:sldMkLst>
          <pc:docMk/>
          <pc:sldMk cId="1040603486" sldId="708"/>
        </pc:sldMkLst>
      </pc:sldChg>
      <pc:sldChg chg="del">
        <pc:chgData name="Jim Fleming" userId="161791bae1afb603" providerId="LiveId" clId="{13C3B604-77E2-1C4D-B6D8-0D106C61FB72}" dt="2024-11-09T15:14:15.416" v="155" actId="2696"/>
        <pc:sldMkLst>
          <pc:docMk/>
          <pc:sldMk cId="4162435030" sldId="709"/>
        </pc:sldMkLst>
      </pc:sldChg>
      <pc:sldChg chg="del">
        <pc:chgData name="Jim Fleming" userId="161791bae1afb603" providerId="LiveId" clId="{13C3B604-77E2-1C4D-B6D8-0D106C61FB72}" dt="2024-11-09T15:14:15.840" v="156" actId="2696"/>
        <pc:sldMkLst>
          <pc:docMk/>
          <pc:sldMk cId="1040643680" sldId="710"/>
        </pc:sldMkLst>
      </pc:sldChg>
      <pc:sldChg chg="del">
        <pc:chgData name="Jim Fleming" userId="161791bae1afb603" providerId="LiveId" clId="{13C3B604-77E2-1C4D-B6D8-0D106C61FB72}" dt="2024-11-09T15:34:26.957" v="546" actId="2696"/>
        <pc:sldMkLst>
          <pc:docMk/>
          <pc:sldMk cId="969465267" sldId="711"/>
        </pc:sldMkLst>
      </pc:sldChg>
      <pc:sldChg chg="del">
        <pc:chgData name="Jim Fleming" userId="161791bae1afb603" providerId="LiveId" clId="{13C3B604-77E2-1C4D-B6D8-0D106C61FB72}" dt="2024-11-09T15:14:22.442" v="158" actId="2696"/>
        <pc:sldMkLst>
          <pc:docMk/>
          <pc:sldMk cId="1279531188" sldId="712"/>
        </pc:sldMkLst>
      </pc:sldChg>
      <pc:sldChg chg="del">
        <pc:chgData name="Jim Fleming" userId="161791bae1afb603" providerId="LiveId" clId="{13C3B604-77E2-1C4D-B6D8-0D106C61FB72}" dt="2024-11-09T15:14:23.133" v="159" actId="2696"/>
        <pc:sldMkLst>
          <pc:docMk/>
          <pc:sldMk cId="4062631815" sldId="713"/>
        </pc:sldMkLst>
      </pc:sldChg>
      <pc:sldChg chg="del">
        <pc:chgData name="Jim Fleming" userId="161791bae1afb603" providerId="LiveId" clId="{13C3B604-77E2-1C4D-B6D8-0D106C61FB72}" dt="2024-11-09T00:29:57.759" v="7" actId="2696"/>
        <pc:sldMkLst>
          <pc:docMk/>
          <pc:sldMk cId="1355221916" sldId="714"/>
        </pc:sldMkLst>
      </pc:sldChg>
      <pc:sldChg chg="del">
        <pc:chgData name="Jim Fleming" userId="161791bae1afb603" providerId="LiveId" clId="{13C3B604-77E2-1C4D-B6D8-0D106C61FB72}" dt="2024-11-09T00:29:58.520" v="8" actId="2696"/>
        <pc:sldMkLst>
          <pc:docMk/>
          <pc:sldMk cId="1007604703" sldId="715"/>
        </pc:sldMkLst>
      </pc:sldChg>
      <pc:sldChg chg="del">
        <pc:chgData name="Jim Fleming" userId="161791bae1afb603" providerId="LiveId" clId="{13C3B604-77E2-1C4D-B6D8-0D106C61FB72}" dt="2024-11-09T00:29:59.599" v="9" actId="2696"/>
        <pc:sldMkLst>
          <pc:docMk/>
          <pc:sldMk cId="3251261246" sldId="716"/>
        </pc:sldMkLst>
      </pc:sldChg>
      <pc:sldChg chg="del">
        <pc:chgData name="Jim Fleming" userId="161791bae1afb603" providerId="LiveId" clId="{13C3B604-77E2-1C4D-B6D8-0D106C61FB72}" dt="2024-11-09T00:30:01.615" v="10" actId="2696"/>
        <pc:sldMkLst>
          <pc:docMk/>
          <pc:sldMk cId="2049081196" sldId="717"/>
        </pc:sldMkLst>
      </pc:sldChg>
      <pc:sldChg chg="del">
        <pc:chgData name="Jim Fleming" userId="161791bae1afb603" providerId="LiveId" clId="{13C3B604-77E2-1C4D-B6D8-0D106C61FB72}" dt="2024-11-09T00:30:03.605" v="12" actId="2696"/>
        <pc:sldMkLst>
          <pc:docMk/>
          <pc:sldMk cId="3853647379" sldId="718"/>
        </pc:sldMkLst>
      </pc:sldChg>
      <pc:sldChg chg="del">
        <pc:chgData name="Jim Fleming" userId="161791bae1afb603" providerId="LiveId" clId="{13C3B604-77E2-1C4D-B6D8-0D106C61FB72}" dt="2024-11-09T00:30:06.288" v="14" actId="2696"/>
        <pc:sldMkLst>
          <pc:docMk/>
          <pc:sldMk cId="1167401645" sldId="719"/>
        </pc:sldMkLst>
      </pc:sldChg>
      <pc:sldChg chg="del">
        <pc:chgData name="Jim Fleming" userId="161791bae1afb603" providerId="LiveId" clId="{13C3B604-77E2-1C4D-B6D8-0D106C61FB72}" dt="2024-11-09T00:30:02.600" v="11" actId="2696"/>
        <pc:sldMkLst>
          <pc:docMk/>
          <pc:sldMk cId="2099114349" sldId="720"/>
        </pc:sldMkLst>
      </pc:sldChg>
      <pc:sldChg chg="del">
        <pc:chgData name="Jim Fleming" userId="161791bae1afb603" providerId="LiveId" clId="{13C3B604-77E2-1C4D-B6D8-0D106C61FB72}" dt="2024-11-09T00:30:04.652" v="13" actId="2696"/>
        <pc:sldMkLst>
          <pc:docMk/>
          <pc:sldMk cId="2787600254" sldId="721"/>
        </pc:sldMkLst>
      </pc:sldChg>
      <pc:sldChg chg="del">
        <pc:chgData name="Jim Fleming" userId="161791bae1afb603" providerId="LiveId" clId="{13C3B604-77E2-1C4D-B6D8-0D106C61FB72}" dt="2024-11-09T15:14:12.479" v="154" actId="2696"/>
        <pc:sldMkLst>
          <pc:docMk/>
          <pc:sldMk cId="2845033210" sldId="722"/>
        </pc:sldMkLst>
      </pc:sldChg>
      <pc:sldChg chg="del">
        <pc:chgData name="Jim Fleming" userId="161791bae1afb603" providerId="LiveId" clId="{13C3B604-77E2-1C4D-B6D8-0D106C61FB72}" dt="2024-11-09T00:30:07.232" v="15" actId="2696"/>
        <pc:sldMkLst>
          <pc:docMk/>
          <pc:sldMk cId="2737041379" sldId="723"/>
        </pc:sldMkLst>
      </pc:sldChg>
      <pc:sldChg chg="del">
        <pc:chgData name="Jim Fleming" userId="161791bae1afb603" providerId="LiveId" clId="{13C3B604-77E2-1C4D-B6D8-0D106C61FB72}" dt="2024-11-09T00:30:07.953" v="16" actId="2696"/>
        <pc:sldMkLst>
          <pc:docMk/>
          <pc:sldMk cId="1228201692" sldId="724"/>
        </pc:sldMkLst>
      </pc:sldChg>
      <pc:sldChg chg="del">
        <pc:chgData name="Jim Fleming" userId="161791bae1afb603" providerId="LiveId" clId="{13C3B604-77E2-1C4D-B6D8-0D106C61FB72}" dt="2024-11-09T15:14:21.362" v="157" actId="2696"/>
        <pc:sldMkLst>
          <pc:docMk/>
          <pc:sldMk cId="953385556" sldId="725"/>
        </pc:sldMkLst>
      </pc:sldChg>
      <pc:sldChg chg="addSp delSp modSp add mod ord">
        <pc:chgData name="Jim Fleming" userId="161791bae1afb603" providerId="LiveId" clId="{13C3B604-77E2-1C4D-B6D8-0D106C61FB72}" dt="2024-11-09T15:56:45.163" v="582" actId="14734"/>
        <pc:sldMkLst>
          <pc:docMk/>
          <pc:sldMk cId="3252432145" sldId="726"/>
        </pc:sldMkLst>
        <pc:spChg chg="mod">
          <ac:chgData name="Jim Fleming" userId="161791bae1afb603" providerId="LiveId" clId="{13C3B604-77E2-1C4D-B6D8-0D106C61FB72}" dt="2024-11-09T00:30:51.133" v="52" actId="20577"/>
          <ac:spMkLst>
            <pc:docMk/>
            <pc:sldMk cId="3252432145" sldId="726"/>
            <ac:spMk id="2" creationId="{E5217548-D016-2F74-9307-E0B5DDD82B5E}"/>
          </ac:spMkLst>
        </pc:spChg>
        <pc:graphicFrameChg chg="add mod ord modGraphic">
          <ac:chgData name="Jim Fleming" userId="161791bae1afb603" providerId="LiveId" clId="{13C3B604-77E2-1C4D-B6D8-0D106C61FB72}" dt="2024-11-09T15:56:45.163" v="582" actId="14734"/>
          <ac:graphicFrameMkLst>
            <pc:docMk/>
            <pc:sldMk cId="3252432145" sldId="726"/>
            <ac:graphicFrameMk id="4" creationId="{2288C0BE-AC3A-9E5C-045C-C73F10A93145}"/>
          </ac:graphicFrameMkLst>
        </pc:graphicFrameChg>
      </pc:sldChg>
      <pc:sldChg chg="addSp modSp add mod ord modAnim modShow">
        <pc:chgData name="Jim Fleming" userId="161791bae1afb603" providerId="LiveId" clId="{13C3B604-77E2-1C4D-B6D8-0D106C61FB72}" dt="2024-11-09T15:53:03.606" v="576" actId="20578"/>
        <pc:sldMkLst>
          <pc:docMk/>
          <pc:sldMk cId="1373694091" sldId="727"/>
        </pc:sldMkLst>
      </pc:sldChg>
      <pc:sldChg chg="del">
        <pc:chgData name="Jim Fleming" userId="161791bae1afb603" providerId="LiveId" clId="{13C3B604-77E2-1C4D-B6D8-0D106C61FB72}" dt="2024-11-09T00:30:08.514" v="17" actId="2696"/>
        <pc:sldMkLst>
          <pc:docMk/>
          <pc:sldMk cId="3571617272" sldId="727"/>
        </pc:sldMkLst>
      </pc:sldChg>
      <pc:sldChg chg="add">
        <pc:chgData name="Jim Fleming" userId="161791bae1afb603" providerId="LiveId" clId="{13C3B604-77E2-1C4D-B6D8-0D106C61FB72}" dt="2024-11-09T15:11:29.322" v="109" actId="2890"/>
        <pc:sldMkLst>
          <pc:docMk/>
          <pc:sldMk cId="4257291309" sldId="728"/>
        </pc:sldMkLst>
      </pc:sldChg>
      <pc:sldChg chg="add">
        <pc:chgData name="Jim Fleming" userId="161791bae1afb603" providerId="LiveId" clId="{13C3B604-77E2-1C4D-B6D8-0D106C61FB72}" dt="2024-11-09T15:12:01.268" v="115" actId="2890"/>
        <pc:sldMkLst>
          <pc:docMk/>
          <pc:sldMk cId="2078864227" sldId="729"/>
        </pc:sldMkLst>
      </pc:sldChg>
      <pc:sldChg chg="add del">
        <pc:chgData name="Jim Fleming" userId="161791bae1afb603" providerId="LiveId" clId="{13C3B604-77E2-1C4D-B6D8-0D106C61FB72}" dt="2024-11-09T15:12:08.539" v="118" actId="2696"/>
        <pc:sldMkLst>
          <pc:docMk/>
          <pc:sldMk cId="262941874" sldId="730"/>
        </pc:sldMkLst>
      </pc:sldChg>
      <pc:sldChg chg="modSp add mod ord">
        <pc:chgData name="Jim Fleming" userId="161791bae1afb603" providerId="LiveId" clId="{13C3B604-77E2-1C4D-B6D8-0D106C61FB72}" dt="2024-11-09T15:47:53.492" v="558" actId="20578"/>
        <pc:sldMkLst>
          <pc:docMk/>
          <pc:sldMk cId="2474574291" sldId="730"/>
        </pc:sldMkLst>
      </pc:sldChg>
      <pc:sldChg chg="modSp add mod ord modAnim">
        <pc:chgData name="Jim Fleming" userId="161791bae1afb603" providerId="LiveId" clId="{13C3B604-77E2-1C4D-B6D8-0D106C61FB72}" dt="2024-11-09T15:54:36.390" v="577" actId="20578"/>
        <pc:sldMkLst>
          <pc:docMk/>
          <pc:sldMk cId="137989349" sldId="731"/>
        </pc:sldMkLst>
      </pc:sldChg>
      <pc:sldChg chg="modSp add mod ord">
        <pc:chgData name="Jim Fleming" userId="161791bae1afb603" providerId="LiveId" clId="{13C3B604-77E2-1C4D-B6D8-0D106C61FB72}" dt="2024-11-09T15:54:36.390" v="577" actId="20578"/>
        <pc:sldMkLst>
          <pc:docMk/>
          <pc:sldMk cId="554164746" sldId="732"/>
        </pc:sldMkLst>
      </pc:sldChg>
      <pc:sldChg chg="modSp add mod ord">
        <pc:chgData name="Jim Fleming" userId="161791bae1afb603" providerId="LiveId" clId="{13C3B604-77E2-1C4D-B6D8-0D106C61FB72}" dt="2024-11-09T15:54:36.390" v="577" actId="20578"/>
        <pc:sldMkLst>
          <pc:docMk/>
          <pc:sldMk cId="1238459521" sldId="733"/>
        </pc:sldMkLst>
      </pc:sldChg>
      <pc:sldChg chg="modSp add mod ord">
        <pc:chgData name="Jim Fleming" userId="161791bae1afb603" providerId="LiveId" clId="{13C3B604-77E2-1C4D-B6D8-0D106C61FB72}" dt="2024-11-09T15:52:50.898" v="574" actId="20578"/>
        <pc:sldMkLst>
          <pc:docMk/>
          <pc:sldMk cId="450558310" sldId="734"/>
        </pc:sldMkLst>
      </pc:sldChg>
      <pc:sldChg chg="modSp add mod ord">
        <pc:chgData name="Jim Fleming" userId="161791bae1afb603" providerId="LiveId" clId="{13C3B604-77E2-1C4D-B6D8-0D106C61FB72}" dt="2024-11-09T15:52:50.898" v="574" actId="20578"/>
        <pc:sldMkLst>
          <pc:docMk/>
          <pc:sldMk cId="2478253703" sldId="735"/>
        </pc:sldMkLst>
      </pc:sldChg>
      <pc:sldChg chg="add ord">
        <pc:chgData name="Jim Fleming" userId="161791bae1afb603" providerId="LiveId" clId="{13C3B604-77E2-1C4D-B6D8-0D106C61FB72}" dt="2024-11-09T15:51:53.182" v="561" actId="20578"/>
        <pc:sldMkLst>
          <pc:docMk/>
          <pc:sldMk cId="3154670379" sldId="736"/>
        </pc:sldMkLst>
      </pc:sldChg>
      <pc:sldChg chg="add ord">
        <pc:chgData name="Jim Fleming" userId="161791bae1afb603" providerId="LiveId" clId="{13C3B604-77E2-1C4D-B6D8-0D106C61FB72}" dt="2024-11-09T15:51:58.223" v="563" actId="20578"/>
        <pc:sldMkLst>
          <pc:docMk/>
          <pc:sldMk cId="1534516976" sldId="737"/>
        </pc:sldMkLst>
      </pc:sldChg>
      <pc:sldChg chg="add ord">
        <pc:chgData name="Jim Fleming" userId="161791bae1afb603" providerId="LiveId" clId="{13C3B604-77E2-1C4D-B6D8-0D106C61FB72}" dt="2024-11-09T15:52:14.685" v="567" actId="20578"/>
        <pc:sldMkLst>
          <pc:docMk/>
          <pc:sldMk cId="2088553197" sldId="738"/>
        </pc:sldMkLst>
      </pc:sldChg>
      <pc:sldChg chg="add ord">
        <pc:chgData name="Jim Fleming" userId="161791bae1afb603" providerId="LiveId" clId="{13C3B604-77E2-1C4D-B6D8-0D106C61FB72}" dt="2024-11-09T15:52:17.670" v="568" actId="20578"/>
        <pc:sldMkLst>
          <pc:docMk/>
          <pc:sldMk cId="3686724532" sldId="739"/>
        </pc:sldMkLst>
      </pc:sldChg>
      <pc:sldChg chg="add ord replId">
        <pc:chgData name="Jim Fleming" userId="161791bae1afb603" providerId="LiveId" clId="{13C3B604-77E2-1C4D-B6D8-0D106C61FB72}" dt="2024-11-09T15:52:07" v="566" actId="20578"/>
        <pc:sldMkLst>
          <pc:docMk/>
          <pc:sldMk cId="3393890410" sldId="740"/>
        </pc:sldMkLst>
      </pc:sldChg>
      <pc:sldChg chg="add ord">
        <pc:chgData name="Jim Fleming" userId="161791bae1afb603" providerId="LiveId" clId="{13C3B604-77E2-1C4D-B6D8-0D106C61FB72}" dt="2024-11-09T15:54:36.390" v="577" actId="20578"/>
        <pc:sldMkLst>
          <pc:docMk/>
          <pc:sldMk cId="3079311263" sldId="741"/>
        </pc:sldMkLst>
      </pc:sldChg>
      <pc:sldChg chg="add del ord">
        <pc:chgData name="Jim Fleming" userId="161791bae1afb603" providerId="LiveId" clId="{13C3B604-77E2-1C4D-B6D8-0D106C61FB72}" dt="2024-11-09T15:55:13.408" v="578" actId="2696"/>
        <pc:sldMkLst>
          <pc:docMk/>
          <pc:sldMk cId="3975786322" sldId="742"/>
        </pc:sldMkLst>
      </pc:sldChg>
    </pc:docChg>
  </pc:docChgLst>
  <pc:docChgLst>
    <pc:chgData name="Jim Fleming" userId="161791bae1afb603" providerId="LiveId" clId="{6599E62E-4104-0C45-9278-F040DAEEA89C}"/>
    <pc:docChg chg="undo custSel addSld delSld modSld sldOrd">
      <pc:chgData name="Jim Fleming" userId="161791bae1afb603" providerId="LiveId" clId="{6599E62E-4104-0C45-9278-F040DAEEA89C}" dt="2024-09-21T21:24:31.573" v="315" actId="20578"/>
      <pc:docMkLst>
        <pc:docMk/>
      </pc:docMkLst>
      <pc:sldChg chg="add ord">
        <pc:chgData name="Jim Fleming" userId="161791bae1afb603" providerId="LiveId" clId="{6599E62E-4104-0C45-9278-F040DAEEA89C}" dt="2024-09-21T20:12:38.464" v="258" actId="20578"/>
        <pc:sldMkLst>
          <pc:docMk/>
          <pc:sldMk cId="1321751761" sldId="491"/>
        </pc:sldMkLst>
      </pc:sldChg>
      <pc:sldChg chg="add ord">
        <pc:chgData name="Jim Fleming" userId="161791bae1afb603" providerId="LiveId" clId="{6599E62E-4104-0C45-9278-F040DAEEA89C}" dt="2024-09-21T20:12:38.464" v="258" actId="20578"/>
        <pc:sldMkLst>
          <pc:docMk/>
          <pc:sldMk cId="1424495844" sldId="556"/>
        </pc:sldMkLst>
      </pc:sldChg>
      <pc:sldChg chg="modSp mod ord">
        <pc:chgData name="Jim Fleming" userId="161791bae1afb603" providerId="LiveId" clId="{6599E62E-4104-0C45-9278-F040DAEEA89C}" dt="2024-09-21T19:47:36.616" v="231" actId="20578"/>
        <pc:sldMkLst>
          <pc:docMk/>
          <pc:sldMk cId="1329755425" sldId="681"/>
        </pc:sldMkLst>
      </pc:sldChg>
      <pc:sldChg chg="delSp modSp add mod ord delDesignElem">
        <pc:chgData name="Jim Fleming" userId="161791bae1afb603" providerId="LiveId" clId="{6599E62E-4104-0C45-9278-F040DAEEA89C}" dt="2024-09-21T21:24:03.875" v="307" actId="20578"/>
        <pc:sldMkLst>
          <pc:docMk/>
          <pc:sldMk cId="1565996865" sldId="698"/>
        </pc:sldMkLst>
      </pc:sldChg>
      <pc:sldChg chg="del">
        <pc:chgData name="Jim Fleming" userId="161791bae1afb603" providerId="LiveId" clId="{6599E62E-4104-0C45-9278-F040DAEEA89C}" dt="2024-09-21T19:40:27.699" v="119" actId="2696"/>
        <pc:sldMkLst>
          <pc:docMk/>
          <pc:sldMk cId="3848641512" sldId="700"/>
        </pc:sldMkLst>
      </pc:sldChg>
      <pc:sldChg chg="modSp mod ord">
        <pc:chgData name="Jim Fleming" userId="161791bae1afb603" providerId="LiveId" clId="{6599E62E-4104-0C45-9278-F040DAEEA89C}" dt="2024-09-21T20:19:06.411" v="277" actId="20577"/>
        <pc:sldMkLst>
          <pc:docMk/>
          <pc:sldMk cId="4221127941" sldId="704"/>
        </pc:sldMkLst>
      </pc:sldChg>
      <pc:sldChg chg="del">
        <pc:chgData name="Jim Fleming" userId="161791bae1afb603" providerId="LiveId" clId="{6599E62E-4104-0C45-9278-F040DAEEA89C}" dt="2024-09-21T19:40:26.094" v="118" actId="2696"/>
        <pc:sldMkLst>
          <pc:docMk/>
          <pc:sldMk cId="3802756103" sldId="706"/>
        </pc:sldMkLst>
      </pc:sldChg>
      <pc:sldChg chg="delSp modSp del mod">
        <pc:chgData name="Jim Fleming" userId="161791bae1afb603" providerId="LiveId" clId="{6599E62E-4104-0C45-9278-F040DAEEA89C}" dt="2024-09-21T19:22:33.019" v="101" actId="2696"/>
        <pc:sldMkLst>
          <pc:docMk/>
          <pc:sldMk cId="2342168158" sldId="707"/>
        </pc:sldMkLst>
      </pc:sldChg>
      <pc:sldChg chg="del">
        <pc:chgData name="Jim Fleming" userId="161791bae1afb603" providerId="LiveId" clId="{6599E62E-4104-0C45-9278-F040DAEEA89C}" dt="2024-09-21T17:17:41.999" v="10" actId="2696"/>
        <pc:sldMkLst>
          <pc:docMk/>
          <pc:sldMk cId="1444897349" sldId="710"/>
        </pc:sldMkLst>
      </pc:sldChg>
      <pc:sldChg chg="del">
        <pc:chgData name="Jim Fleming" userId="161791bae1afb603" providerId="LiveId" clId="{6599E62E-4104-0C45-9278-F040DAEEA89C}" dt="2024-09-21T17:18:07.164" v="14" actId="2696"/>
        <pc:sldMkLst>
          <pc:docMk/>
          <pc:sldMk cId="4011229242" sldId="711"/>
        </pc:sldMkLst>
      </pc:sldChg>
      <pc:sldChg chg="del">
        <pc:chgData name="Jim Fleming" userId="161791bae1afb603" providerId="LiveId" clId="{6599E62E-4104-0C45-9278-F040DAEEA89C}" dt="2024-09-21T17:18:08.459" v="15" actId="2696"/>
        <pc:sldMkLst>
          <pc:docMk/>
          <pc:sldMk cId="919731627" sldId="712"/>
        </pc:sldMkLst>
      </pc:sldChg>
      <pc:sldChg chg="del">
        <pc:chgData name="Jim Fleming" userId="161791bae1afb603" providerId="LiveId" clId="{6599E62E-4104-0C45-9278-F040DAEEA89C}" dt="2024-09-21T17:18:41.111" v="17" actId="2696"/>
        <pc:sldMkLst>
          <pc:docMk/>
          <pc:sldMk cId="1439607761" sldId="713"/>
        </pc:sldMkLst>
      </pc:sldChg>
      <pc:sldChg chg="del">
        <pc:chgData name="Jim Fleming" userId="161791bae1afb603" providerId="LiveId" clId="{6599E62E-4104-0C45-9278-F040DAEEA89C}" dt="2024-09-21T17:18:40.258" v="16" actId="2696"/>
        <pc:sldMkLst>
          <pc:docMk/>
          <pc:sldMk cId="1188285027" sldId="715"/>
        </pc:sldMkLst>
      </pc:sldChg>
      <pc:sldChg chg="del">
        <pc:chgData name="Jim Fleming" userId="161791bae1afb603" providerId="LiveId" clId="{6599E62E-4104-0C45-9278-F040DAEEA89C}" dt="2024-09-21T17:17:37.747" v="7" actId="2696"/>
        <pc:sldMkLst>
          <pc:docMk/>
          <pc:sldMk cId="2526460434" sldId="718"/>
        </pc:sldMkLst>
      </pc:sldChg>
      <pc:sldChg chg="addSp delSp modSp mod ord">
        <pc:chgData name="Jim Fleming" userId="161791bae1afb603" providerId="LiveId" clId="{6599E62E-4104-0C45-9278-F040DAEEA89C}" dt="2024-09-21T19:45:38.327" v="191" actId="207"/>
        <pc:sldMkLst>
          <pc:docMk/>
          <pc:sldMk cId="1720901499" sldId="719"/>
        </pc:sldMkLst>
      </pc:sldChg>
      <pc:sldChg chg="del">
        <pc:chgData name="Jim Fleming" userId="161791bae1afb603" providerId="LiveId" clId="{6599E62E-4104-0C45-9278-F040DAEEA89C}" dt="2024-09-21T17:17:40.978" v="9" actId="2696"/>
        <pc:sldMkLst>
          <pc:docMk/>
          <pc:sldMk cId="3750585842" sldId="720"/>
        </pc:sldMkLst>
      </pc:sldChg>
      <pc:sldChg chg="del">
        <pc:chgData name="Jim Fleming" userId="161791bae1afb603" providerId="LiveId" clId="{6599E62E-4104-0C45-9278-F040DAEEA89C}" dt="2024-09-21T17:17:38.523" v="8" actId="2696"/>
        <pc:sldMkLst>
          <pc:docMk/>
          <pc:sldMk cId="2590111747" sldId="721"/>
        </pc:sldMkLst>
      </pc:sldChg>
      <pc:sldChg chg="delSp modSp del mod delAnim">
        <pc:chgData name="Jim Fleming" userId="161791bae1afb603" providerId="LiveId" clId="{6599E62E-4104-0C45-9278-F040DAEEA89C}" dt="2024-09-21T19:37:49.109" v="102" actId="2696"/>
        <pc:sldMkLst>
          <pc:docMk/>
          <pc:sldMk cId="2268721835" sldId="722"/>
        </pc:sldMkLst>
      </pc:sldChg>
      <pc:sldChg chg="modSp add del mod ord">
        <pc:chgData name="Jim Fleming" userId="161791bae1afb603" providerId="LiveId" clId="{6599E62E-4104-0C45-9278-F040DAEEA89C}" dt="2024-09-21T20:16:45.229" v="269" actId="2696"/>
        <pc:sldMkLst>
          <pc:docMk/>
          <pc:sldMk cId="4053833032" sldId="723"/>
        </pc:sldMkLst>
      </pc:sldChg>
      <pc:sldChg chg="modSp add del mod ord">
        <pc:chgData name="Jim Fleming" userId="161791bae1afb603" providerId="LiveId" clId="{6599E62E-4104-0C45-9278-F040DAEEA89C}" dt="2024-09-21T20:14:44.574" v="261" actId="2696"/>
        <pc:sldMkLst>
          <pc:docMk/>
          <pc:sldMk cId="4105455854" sldId="724"/>
        </pc:sldMkLst>
      </pc:sldChg>
      <pc:sldChg chg="modSp add mod ord modShow">
        <pc:chgData name="Jim Fleming" userId="161791bae1afb603" providerId="LiveId" clId="{6599E62E-4104-0C45-9278-F040DAEEA89C}" dt="2024-09-21T20:18:51.155" v="273" actId="20577"/>
        <pc:sldMkLst>
          <pc:docMk/>
          <pc:sldMk cId="880406374" sldId="725"/>
        </pc:sldMkLst>
      </pc:sldChg>
      <pc:sldChg chg="delSp modSp add del mod">
        <pc:chgData name="Jim Fleming" userId="161791bae1afb603" providerId="LiveId" clId="{6599E62E-4104-0C45-9278-F040DAEEA89C}" dt="2024-09-21T17:32:52.699" v="68" actId="2696"/>
        <pc:sldMkLst>
          <pc:docMk/>
          <pc:sldMk cId="4179822381" sldId="725"/>
        </pc:sldMkLst>
      </pc:sldChg>
      <pc:sldChg chg="delSp modSp add mod">
        <pc:chgData name="Jim Fleming" userId="161791bae1afb603" providerId="LiveId" clId="{6599E62E-4104-0C45-9278-F040DAEEA89C}" dt="2024-09-21T19:46:35.416" v="209" actId="20577"/>
        <pc:sldMkLst>
          <pc:docMk/>
          <pc:sldMk cId="2237405120" sldId="726"/>
        </pc:sldMkLst>
      </pc:sldChg>
      <pc:sldChg chg="modSp add mod">
        <pc:chgData name="Jim Fleming" userId="161791bae1afb603" providerId="LiveId" clId="{6599E62E-4104-0C45-9278-F040DAEEA89C}" dt="2024-09-21T20:20:49.779" v="283" actId="122"/>
        <pc:sldMkLst>
          <pc:docMk/>
          <pc:sldMk cId="607278140" sldId="727"/>
        </pc:sldMkLst>
      </pc:sldChg>
      <pc:sldChg chg="add ord">
        <pc:chgData name="Jim Fleming" userId="161791bae1afb603" providerId="LiveId" clId="{6599E62E-4104-0C45-9278-F040DAEEA89C}" dt="2024-09-21T19:51:48.961" v="242" actId="20578"/>
        <pc:sldMkLst>
          <pc:docMk/>
          <pc:sldMk cId="1820662289" sldId="728"/>
        </pc:sldMkLst>
      </pc:sldChg>
      <pc:sldChg chg="add ord">
        <pc:chgData name="Jim Fleming" userId="161791bae1afb603" providerId="LiveId" clId="{6599E62E-4104-0C45-9278-F040DAEEA89C}" dt="2024-09-21T19:47:48.567" v="235" actId="20578"/>
        <pc:sldMkLst>
          <pc:docMk/>
          <pc:sldMk cId="544739144" sldId="729"/>
        </pc:sldMkLst>
      </pc:sldChg>
      <pc:sldChg chg="modSp add del mod">
        <pc:chgData name="Jim Fleming" userId="161791bae1afb603" providerId="LiveId" clId="{6599E62E-4104-0C45-9278-F040DAEEA89C}" dt="2024-09-21T20:07:53.675" v="257" actId="2696"/>
        <pc:sldMkLst>
          <pc:docMk/>
          <pc:sldMk cId="1865305385" sldId="730"/>
        </pc:sldMkLst>
      </pc:sldChg>
      <pc:sldChg chg="add ord">
        <pc:chgData name="Jim Fleming" userId="161791bae1afb603" providerId="LiveId" clId="{6599E62E-4104-0C45-9278-F040DAEEA89C}" dt="2024-09-21T20:02:29.232" v="252" actId="20578"/>
        <pc:sldMkLst>
          <pc:docMk/>
          <pc:sldMk cId="3009108924" sldId="731"/>
        </pc:sldMkLst>
      </pc:sldChg>
      <pc:sldChg chg="add ord">
        <pc:chgData name="Jim Fleming" userId="161791bae1afb603" providerId="LiveId" clId="{6599E62E-4104-0C45-9278-F040DAEEA89C}" dt="2024-09-21T20:02:42.090" v="254" actId="20578"/>
        <pc:sldMkLst>
          <pc:docMk/>
          <pc:sldMk cId="1972969149" sldId="732"/>
        </pc:sldMkLst>
      </pc:sldChg>
      <pc:sldChg chg="add del ord">
        <pc:chgData name="Jim Fleming" userId="161791bae1afb603" providerId="LiveId" clId="{6599E62E-4104-0C45-9278-F040DAEEA89C}" dt="2024-09-21T20:21:45.256" v="286" actId="2696"/>
        <pc:sldMkLst>
          <pc:docMk/>
          <pc:sldMk cId="2578936382" sldId="733"/>
        </pc:sldMkLst>
      </pc:sldChg>
      <pc:sldChg chg="add ord">
        <pc:chgData name="Jim Fleming" userId="161791bae1afb603" providerId="LiveId" clId="{6599E62E-4104-0C45-9278-F040DAEEA89C}" dt="2024-09-21T20:12:42.382" v="260" actId="20578"/>
        <pc:sldMkLst>
          <pc:docMk/>
          <pc:sldMk cId="4199784946" sldId="734"/>
        </pc:sldMkLst>
      </pc:sldChg>
      <pc:sldChg chg="modSp add mod">
        <pc:chgData name="Jim Fleming" userId="161791bae1afb603" providerId="LiveId" clId="{6599E62E-4104-0C45-9278-F040DAEEA89C}" dt="2024-09-21T20:18:55.029" v="274" actId="6549"/>
        <pc:sldMkLst>
          <pc:docMk/>
          <pc:sldMk cId="736182195" sldId="735"/>
        </pc:sldMkLst>
      </pc:sldChg>
      <pc:sldChg chg="add del ord">
        <pc:chgData name="Jim Fleming" userId="161791bae1afb603" providerId="LiveId" clId="{6599E62E-4104-0C45-9278-F040DAEEA89C}" dt="2024-09-21T20:16:30.106" v="268" actId="2696"/>
        <pc:sldMkLst>
          <pc:docMk/>
          <pc:sldMk cId="2909296544" sldId="735"/>
        </pc:sldMkLst>
      </pc:sldChg>
      <pc:sldChg chg="add ord">
        <pc:chgData name="Jim Fleming" userId="161791bae1afb603" providerId="LiveId" clId="{6599E62E-4104-0C45-9278-F040DAEEA89C}" dt="2024-09-21T20:21:15.301" v="285" actId="20578"/>
        <pc:sldMkLst>
          <pc:docMk/>
          <pc:sldMk cId="2910264597" sldId="736"/>
        </pc:sldMkLst>
      </pc:sldChg>
      <pc:sldChg chg="modSp add mod ord modShow">
        <pc:chgData name="Jim Fleming" userId="161791bae1afb603" providerId="LiveId" clId="{6599E62E-4104-0C45-9278-F040DAEEA89C}" dt="2024-09-21T21:24:23.346" v="313" actId="20577"/>
        <pc:sldMkLst>
          <pc:docMk/>
          <pc:sldMk cId="2197377621" sldId="737"/>
        </pc:sldMkLst>
      </pc:sldChg>
      <pc:sldChg chg="modSp add mod">
        <pc:chgData name="Jim Fleming" userId="161791bae1afb603" providerId="LiveId" clId="{6599E62E-4104-0C45-9278-F040DAEEA89C}" dt="2024-09-21T21:24:15.138" v="312" actId="6549"/>
        <pc:sldMkLst>
          <pc:docMk/>
          <pc:sldMk cId="2584805446" sldId="738"/>
        </pc:sldMkLst>
      </pc:sldChg>
      <pc:sldChg chg="add ord">
        <pc:chgData name="Jim Fleming" userId="161791bae1afb603" providerId="LiveId" clId="{6599E62E-4104-0C45-9278-F040DAEEA89C}" dt="2024-09-21T21:24:31.573" v="315" actId="20578"/>
        <pc:sldMkLst>
          <pc:docMk/>
          <pc:sldMk cId="4135331656" sldId="739"/>
        </pc:sldMkLst>
      </pc:sldChg>
    </pc:docChg>
  </pc:docChgLst>
  <pc:docChgLst>
    <pc:chgData name="Jim Fleming" userId="161791bae1afb603" providerId="LiveId" clId="{B785EA4F-DAA3-EE49-A839-056AE4808987}"/>
    <pc:docChg chg="undo custSel addSld delSld modSld sldOrd">
      <pc:chgData name="Jim Fleming" userId="161791bae1afb603" providerId="LiveId" clId="{B785EA4F-DAA3-EE49-A839-056AE4808987}" dt="2024-06-08T18:10:15.186" v="318" actId="20578"/>
      <pc:docMkLst>
        <pc:docMk/>
      </pc:docMkLst>
      <pc:sldChg chg="delSp modSp mod delAnim">
        <pc:chgData name="Jim Fleming" userId="161791bae1afb603" providerId="LiveId" clId="{B785EA4F-DAA3-EE49-A839-056AE4808987}" dt="2024-06-08T16:58:33.456" v="47" actId="20577"/>
        <pc:sldMkLst>
          <pc:docMk/>
          <pc:sldMk cId="189513369" sldId="583"/>
        </pc:sldMkLst>
      </pc:sldChg>
      <pc:sldChg chg="delSp add ord delDesignElem">
        <pc:chgData name="Jim Fleming" userId="161791bae1afb603" providerId="LiveId" clId="{B785EA4F-DAA3-EE49-A839-056AE4808987}" dt="2024-06-08T18:10:15.186" v="318" actId="20578"/>
        <pc:sldMkLst>
          <pc:docMk/>
          <pc:sldMk cId="2857941999" sldId="617"/>
        </pc:sldMkLst>
      </pc:sldChg>
      <pc:sldChg chg="modSp mod ord modShow">
        <pc:chgData name="Jim Fleming" userId="161791bae1afb603" providerId="LiveId" clId="{B785EA4F-DAA3-EE49-A839-056AE4808987}" dt="2024-06-08T17:34:06.495" v="251" actId="20578"/>
        <pc:sldMkLst>
          <pc:docMk/>
          <pc:sldMk cId="1987421806" sldId="633"/>
        </pc:sldMkLst>
      </pc:sldChg>
      <pc:sldChg chg="modSp mod">
        <pc:chgData name="Jim Fleming" userId="161791bae1afb603" providerId="LiveId" clId="{B785EA4F-DAA3-EE49-A839-056AE4808987}" dt="2024-06-08T16:56:54.510" v="6" actId="20577"/>
        <pc:sldMkLst>
          <pc:docMk/>
          <pc:sldMk cId="384459236" sldId="666"/>
        </pc:sldMkLst>
      </pc:sldChg>
      <pc:sldChg chg="del">
        <pc:chgData name="Jim Fleming" userId="161791bae1afb603" providerId="LiveId" clId="{B785EA4F-DAA3-EE49-A839-056AE4808987}" dt="2024-06-08T16:56:57.245" v="7" actId="2696"/>
        <pc:sldMkLst>
          <pc:docMk/>
          <pc:sldMk cId="2569864307" sldId="668"/>
        </pc:sldMkLst>
      </pc:sldChg>
      <pc:sldChg chg="del">
        <pc:chgData name="Jim Fleming" userId="161791bae1afb603" providerId="LiveId" clId="{B785EA4F-DAA3-EE49-A839-056AE4808987}" dt="2024-06-08T16:56:58.609" v="8" actId="2696"/>
        <pc:sldMkLst>
          <pc:docMk/>
          <pc:sldMk cId="205480391" sldId="669"/>
        </pc:sldMkLst>
      </pc:sldChg>
      <pc:sldChg chg="del">
        <pc:chgData name="Jim Fleming" userId="161791bae1afb603" providerId="LiveId" clId="{B785EA4F-DAA3-EE49-A839-056AE4808987}" dt="2024-06-08T16:57:00.045" v="9" actId="2696"/>
        <pc:sldMkLst>
          <pc:docMk/>
          <pc:sldMk cId="3667789722" sldId="671"/>
        </pc:sldMkLst>
      </pc:sldChg>
      <pc:sldChg chg="del">
        <pc:chgData name="Jim Fleming" userId="161791bae1afb603" providerId="LiveId" clId="{B785EA4F-DAA3-EE49-A839-056AE4808987}" dt="2024-06-08T16:58:58.884" v="50" actId="2696"/>
        <pc:sldMkLst>
          <pc:docMk/>
          <pc:sldMk cId="2578345272" sldId="672"/>
        </pc:sldMkLst>
      </pc:sldChg>
      <pc:sldChg chg="del">
        <pc:chgData name="Jim Fleming" userId="161791bae1afb603" providerId="LiveId" clId="{B785EA4F-DAA3-EE49-A839-056AE4808987}" dt="2024-06-08T16:59:28.076" v="164" actId="2696"/>
        <pc:sldMkLst>
          <pc:docMk/>
          <pc:sldMk cId="1596062981" sldId="673"/>
        </pc:sldMkLst>
      </pc:sldChg>
      <pc:sldChg chg="modSp add mod ord modShow">
        <pc:chgData name="Jim Fleming" userId="161791bae1afb603" providerId="LiveId" clId="{B785EA4F-DAA3-EE49-A839-056AE4808987}" dt="2024-06-08T16:59:21.345" v="163" actId="20577"/>
        <pc:sldMkLst>
          <pc:docMk/>
          <pc:sldMk cId="4027956643" sldId="674"/>
        </pc:sldMkLst>
      </pc:sldChg>
      <pc:sldChg chg="modSp add mod ord modShow">
        <pc:chgData name="Jim Fleming" userId="161791bae1afb603" providerId="LiveId" clId="{B785EA4F-DAA3-EE49-A839-056AE4808987}" dt="2024-06-08T17:33:09.356" v="250" actId="20578"/>
        <pc:sldMkLst>
          <pc:docMk/>
          <pc:sldMk cId="2134285246" sldId="675"/>
        </pc:sldMkLst>
      </pc:sldChg>
      <pc:sldChg chg="modSp add mod ord">
        <pc:chgData name="Jim Fleming" userId="161791bae1afb603" providerId="LiveId" clId="{B785EA4F-DAA3-EE49-A839-056AE4808987}" dt="2024-06-08T17:33:09.356" v="250" actId="20578"/>
        <pc:sldMkLst>
          <pc:docMk/>
          <pc:sldMk cId="1434391214" sldId="676"/>
        </pc:sldMkLst>
      </pc:sldChg>
      <pc:sldChg chg="modSp add mod ord">
        <pc:chgData name="Jim Fleming" userId="161791bae1afb603" providerId="LiveId" clId="{B785EA4F-DAA3-EE49-A839-056AE4808987}" dt="2024-06-08T17:33:09.356" v="250" actId="20578"/>
        <pc:sldMkLst>
          <pc:docMk/>
          <pc:sldMk cId="1705649908" sldId="677"/>
        </pc:sldMkLst>
      </pc:sldChg>
      <pc:sldChg chg="add">
        <pc:chgData name="Jim Fleming" userId="161791bae1afb603" providerId="LiveId" clId="{B785EA4F-DAA3-EE49-A839-056AE4808987}" dt="2024-06-08T17:21:34.953" v="210" actId="2890"/>
        <pc:sldMkLst>
          <pc:docMk/>
          <pc:sldMk cId="3243089493" sldId="678"/>
        </pc:sldMkLst>
      </pc:sldChg>
      <pc:sldChg chg="modSp add mod ord">
        <pc:chgData name="Jim Fleming" userId="161791bae1afb603" providerId="LiveId" clId="{B785EA4F-DAA3-EE49-A839-056AE4808987}" dt="2024-06-08T17:35:42.559" v="255" actId="20578"/>
        <pc:sldMkLst>
          <pc:docMk/>
          <pc:sldMk cId="2995872721" sldId="679"/>
        </pc:sldMkLst>
      </pc:sldChg>
      <pc:sldChg chg="add ord">
        <pc:chgData name="Jim Fleming" userId="161791bae1afb603" providerId="LiveId" clId="{B785EA4F-DAA3-EE49-A839-056AE4808987}" dt="2024-06-08T17:29:54.593" v="241" actId="20578"/>
        <pc:sldMkLst>
          <pc:docMk/>
          <pc:sldMk cId="1302244559" sldId="680"/>
        </pc:sldMkLst>
      </pc:sldChg>
      <pc:sldChg chg="add ord">
        <pc:chgData name="Jim Fleming" userId="161791bae1afb603" providerId="LiveId" clId="{B785EA4F-DAA3-EE49-A839-056AE4808987}" dt="2024-06-08T17:35:43.893" v="256" actId="20578"/>
        <pc:sldMkLst>
          <pc:docMk/>
          <pc:sldMk cId="1146006738" sldId="681"/>
        </pc:sldMkLst>
      </pc:sldChg>
      <pc:sldChg chg="add ord">
        <pc:chgData name="Jim Fleming" userId="161791bae1afb603" providerId="LiveId" clId="{B785EA4F-DAA3-EE49-A839-056AE4808987}" dt="2024-06-08T17:33:09.356" v="250" actId="20578"/>
        <pc:sldMkLst>
          <pc:docMk/>
          <pc:sldMk cId="113217566" sldId="682"/>
        </pc:sldMkLst>
      </pc:sldChg>
      <pc:sldChg chg="add del ord">
        <pc:chgData name="Jim Fleming" userId="161791bae1afb603" providerId="LiveId" clId="{B785EA4F-DAA3-EE49-A839-056AE4808987}" dt="2024-06-08T17:34:10.162" v="252" actId="2696"/>
        <pc:sldMkLst>
          <pc:docMk/>
          <pc:sldMk cId="2671512506" sldId="683"/>
        </pc:sldMkLst>
      </pc:sldChg>
      <pc:sldChg chg="add ord">
        <pc:chgData name="Jim Fleming" userId="161791bae1afb603" providerId="LiveId" clId="{B785EA4F-DAA3-EE49-A839-056AE4808987}" dt="2024-06-08T17:30:12" v="249" actId="20578"/>
        <pc:sldMkLst>
          <pc:docMk/>
          <pc:sldMk cId="1926626291" sldId="684"/>
        </pc:sldMkLst>
      </pc:sldChg>
      <pc:sldChg chg="modSp add mod ord modShow">
        <pc:chgData name="Jim Fleming" userId="161791bae1afb603" providerId="LiveId" clId="{B785EA4F-DAA3-EE49-A839-056AE4808987}" dt="2024-06-08T18:09:24.215" v="317" actId="20578"/>
        <pc:sldMkLst>
          <pc:docMk/>
          <pc:sldMk cId="1612880362" sldId="685"/>
        </pc:sldMkLst>
      </pc:sldChg>
      <pc:sldChg chg="addSp delSp modSp add mod">
        <pc:chgData name="Jim Fleming" userId="161791bae1afb603" providerId="LiveId" clId="{B785EA4F-DAA3-EE49-A839-056AE4808987}" dt="2024-06-08T18:01:14.208" v="314" actId="6549"/>
        <pc:sldMkLst>
          <pc:docMk/>
          <pc:sldMk cId="2487586354" sldId="686"/>
        </pc:sldMkLst>
      </pc:sldChg>
      <pc:sldChg chg="add ord">
        <pc:chgData name="Jim Fleming" userId="161791bae1afb603" providerId="LiveId" clId="{B785EA4F-DAA3-EE49-A839-056AE4808987}" dt="2024-06-08T18:09:00.816" v="316" actId="20578"/>
        <pc:sldMkLst>
          <pc:docMk/>
          <pc:sldMk cId="4054358469" sldId="687"/>
        </pc:sldMkLst>
      </pc:sldChg>
    </pc:docChg>
  </pc:docChgLst>
  <pc:docChgLst>
    <pc:chgData name="Jim Fleming" userId="161791bae1afb603" providerId="LiveId" clId="{6D7BDD3E-F231-AB44-A824-B0DE2D6EAA5E}"/>
    <pc:docChg chg="custSel addSld delSld modSld sldOrd">
      <pc:chgData name="Jim Fleming" userId="161791bae1afb603" providerId="LiveId" clId="{6D7BDD3E-F231-AB44-A824-B0DE2D6EAA5E}" dt="2024-08-03T18:56:06.913" v="121" actId="14100"/>
      <pc:docMkLst>
        <pc:docMk/>
      </pc:docMkLst>
      <pc:sldChg chg="modSp mod">
        <pc:chgData name="Jim Fleming" userId="161791bae1afb603" providerId="LiveId" clId="{6D7BDD3E-F231-AB44-A824-B0DE2D6EAA5E}" dt="2024-08-03T18:44:16.642" v="11" actId="6549"/>
        <pc:sldMkLst>
          <pc:docMk/>
          <pc:sldMk cId="384459236" sldId="666"/>
        </pc:sldMkLst>
      </pc:sldChg>
      <pc:sldChg chg="modSp add del mod">
        <pc:chgData name="Jim Fleming" userId="161791bae1afb603" providerId="LiveId" clId="{6D7BDD3E-F231-AB44-A824-B0DE2D6EAA5E}" dt="2024-08-03T18:47:41.687" v="61" actId="2696"/>
        <pc:sldMkLst>
          <pc:docMk/>
          <pc:sldMk cId="551289074" sldId="679"/>
        </pc:sldMkLst>
      </pc:sldChg>
      <pc:sldChg chg="modSp add del mod">
        <pc:chgData name="Jim Fleming" userId="161791bae1afb603" providerId="LiveId" clId="{6D7BDD3E-F231-AB44-A824-B0DE2D6EAA5E}" dt="2024-08-03T18:47:39.149" v="60" actId="2696"/>
        <pc:sldMkLst>
          <pc:docMk/>
          <pc:sldMk cId="3568669834" sldId="680"/>
        </pc:sldMkLst>
      </pc:sldChg>
      <pc:sldChg chg="modSp add mod ord">
        <pc:chgData name="Jim Fleming" userId="161791bae1afb603" providerId="LiveId" clId="{6D7BDD3E-F231-AB44-A824-B0DE2D6EAA5E}" dt="2024-08-03T18:56:06.913" v="121" actId="14100"/>
        <pc:sldMkLst>
          <pc:docMk/>
          <pc:sldMk cId="1329755425" sldId="681"/>
        </pc:sldMkLst>
      </pc:sldChg>
      <pc:sldChg chg="addSp delSp modSp add mod ord modShow">
        <pc:chgData name="Jim Fleming" userId="161791bae1afb603" providerId="LiveId" clId="{6D7BDD3E-F231-AB44-A824-B0DE2D6EAA5E}" dt="2024-08-03T18:54:11.538" v="120" actId="20578"/>
        <pc:sldMkLst>
          <pc:docMk/>
          <pc:sldMk cId="179297447" sldId="682"/>
        </pc:sldMkLst>
      </pc:sldChg>
      <pc:sldChg chg="modSp add mod ord">
        <pc:chgData name="Jim Fleming" userId="161791bae1afb603" providerId="LiveId" clId="{6D7BDD3E-F231-AB44-A824-B0DE2D6EAA5E}" dt="2024-08-03T18:54:11.538" v="120" actId="20578"/>
        <pc:sldMkLst>
          <pc:docMk/>
          <pc:sldMk cId="2098405941" sldId="683"/>
        </pc:sldMkLst>
      </pc:sldChg>
      <pc:sldChg chg="modSp add mod ord modShow">
        <pc:chgData name="Jim Fleming" userId="161791bae1afb603" providerId="LiveId" clId="{6D7BDD3E-F231-AB44-A824-B0DE2D6EAA5E}" dt="2024-08-03T18:53:07.490" v="109" actId="20577"/>
        <pc:sldMkLst>
          <pc:docMk/>
          <pc:sldMk cId="993400007" sldId="684"/>
        </pc:sldMkLst>
      </pc:sldChg>
      <pc:sldChg chg="modSp add mod">
        <pc:chgData name="Jim Fleming" userId="161791bae1afb603" providerId="LiveId" clId="{6D7BDD3E-F231-AB44-A824-B0DE2D6EAA5E}" dt="2024-08-03T18:53:04.680" v="106" actId="6549"/>
        <pc:sldMkLst>
          <pc:docMk/>
          <pc:sldMk cId="413409546" sldId="685"/>
        </pc:sldMkLst>
      </pc:sldChg>
      <pc:sldChg chg="modSp add mod">
        <pc:chgData name="Jim Fleming" userId="161791bae1afb603" providerId="LiveId" clId="{6D7BDD3E-F231-AB44-A824-B0DE2D6EAA5E}" dt="2024-08-03T18:53:23.536" v="112" actId="20577"/>
        <pc:sldMkLst>
          <pc:docMk/>
          <pc:sldMk cId="2197171916" sldId="686"/>
        </pc:sldMkLst>
      </pc:sldChg>
      <pc:sldChg chg="add ord">
        <pc:chgData name="Jim Fleming" userId="161791bae1afb603" providerId="LiveId" clId="{6D7BDD3E-F231-AB44-A824-B0DE2D6EAA5E}" dt="2024-08-03T18:53:38.265" v="117" actId="20578"/>
        <pc:sldMkLst>
          <pc:docMk/>
          <pc:sldMk cId="673993214" sldId="687"/>
        </pc:sldMkLst>
      </pc:sldChg>
      <pc:sldChg chg="add ord">
        <pc:chgData name="Jim Fleming" userId="161791bae1afb603" providerId="LiveId" clId="{6D7BDD3E-F231-AB44-A824-B0DE2D6EAA5E}" dt="2024-08-03T18:53:35.105" v="116" actId="20578"/>
        <pc:sldMkLst>
          <pc:docMk/>
          <pc:sldMk cId="3571601530" sldId="688"/>
        </pc:sldMkLst>
      </pc:sldChg>
      <pc:sldChg chg="add ord replId">
        <pc:chgData name="Jim Fleming" userId="161791bae1afb603" providerId="LiveId" clId="{6D7BDD3E-F231-AB44-A824-B0DE2D6EAA5E}" dt="2024-08-03T18:54:11.538" v="120" actId="20578"/>
        <pc:sldMkLst>
          <pc:docMk/>
          <pc:sldMk cId="60831492" sldId="689"/>
        </pc:sldMkLst>
      </pc:sldChg>
      <pc:sldChg chg="del">
        <pc:chgData name="Jim Fleming" userId="161791bae1afb603" providerId="LiveId" clId="{6D7BDD3E-F231-AB44-A824-B0DE2D6EAA5E}" dt="2024-08-03T18:44:30.378" v="31" actId="2696"/>
        <pc:sldMkLst>
          <pc:docMk/>
          <pc:sldMk cId="78131488" sldId="690"/>
        </pc:sldMkLst>
      </pc:sldChg>
      <pc:sldChg chg="add ord">
        <pc:chgData name="Jim Fleming" userId="161791bae1afb603" providerId="LiveId" clId="{6D7BDD3E-F231-AB44-A824-B0DE2D6EAA5E}" dt="2024-08-03T18:53:42.002" v="119" actId="20578"/>
        <pc:sldMkLst>
          <pc:docMk/>
          <pc:sldMk cId="1679522877" sldId="690"/>
        </pc:sldMkLst>
      </pc:sldChg>
      <pc:sldChg chg="del">
        <pc:chgData name="Jim Fleming" userId="161791bae1afb603" providerId="LiveId" clId="{6D7BDD3E-F231-AB44-A824-B0DE2D6EAA5E}" dt="2024-08-03T18:44:31.485" v="32" actId="2696"/>
        <pc:sldMkLst>
          <pc:docMk/>
          <pc:sldMk cId="144010969" sldId="691"/>
        </pc:sldMkLst>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ldChg>
      <pc:sldChg chg="modSp add mod ord modShow">
        <pc:chgData name="Jim Fleming" userId="161791bae1afb603" providerId="LiveId" clId="{D4EF9342-DA26-3C40-BE07-15B9103BF66D}" dt="2023-09-16T19:16:51.023" v="85" actId="20577"/>
        <pc:sldMkLst>
          <pc:docMk/>
          <pc:sldMk cId="2366899281" sldId="507"/>
        </pc:sldMkLst>
      </pc:sldChg>
      <pc:sldChg chg="modSp add mod ord replId modShow">
        <pc:chgData name="Jim Fleming" userId="161791bae1afb603" providerId="LiveId" clId="{D4EF9342-DA26-3C40-BE07-15B9103BF66D}" dt="2023-09-16T19:16:53.747" v="88" actId="20577"/>
        <pc:sldMkLst>
          <pc:docMk/>
          <pc:sldMk cId="3822023154" sldId="508"/>
        </pc:sldMkLst>
      </pc:sldChg>
      <pc:sldChg chg="modSp add mod ord replId modShow">
        <pc:chgData name="Jim Fleming" userId="161791bae1afb603" providerId="LiveId" clId="{D4EF9342-DA26-3C40-BE07-15B9103BF66D}" dt="2023-09-16T19:16:56.309" v="91" actId="20577"/>
        <pc:sldMkLst>
          <pc:docMk/>
          <pc:sldMk cId="776758582" sldId="509"/>
        </pc:sldMkLst>
      </pc:sldChg>
      <pc:sldChg chg="modSp add mod ord replId modShow">
        <pc:chgData name="Jim Fleming" userId="161791bae1afb603" providerId="LiveId" clId="{D4EF9342-DA26-3C40-BE07-15B9103BF66D}" dt="2023-09-16T19:16:58.367" v="94" actId="20577"/>
        <pc:sldMkLst>
          <pc:docMk/>
          <pc:sldMk cId="2480028980" sldId="510"/>
        </pc:sldMkLst>
      </pc:sldChg>
      <pc:sldChg chg="modSp add mod ord replId modShow">
        <pc:chgData name="Jim Fleming" userId="161791bae1afb603" providerId="LiveId" clId="{D4EF9342-DA26-3C40-BE07-15B9103BF66D}" dt="2023-09-16T19:17:02.998" v="97" actId="20577"/>
        <pc:sldMkLst>
          <pc:docMk/>
          <pc:sldMk cId="2015059262" sldId="511"/>
        </pc:sldMkLst>
      </pc:sldChg>
      <pc:sldChg chg="modSp add mod ord replId modShow">
        <pc:chgData name="Jim Fleming" userId="161791bae1afb603" providerId="LiveId" clId="{D4EF9342-DA26-3C40-BE07-15B9103BF66D}" dt="2023-09-16T19:17:04.615" v="100" actId="20577"/>
        <pc:sldMkLst>
          <pc:docMk/>
          <pc:sldMk cId="2523544403" sldId="512"/>
        </pc:sldMkLst>
      </pc:sldChg>
      <pc:sldChg chg="modSp add mod ord replId modShow">
        <pc:chgData name="Jim Fleming" userId="161791bae1afb603" providerId="LiveId" clId="{D4EF9342-DA26-3C40-BE07-15B9103BF66D}" dt="2023-09-16T19:17:09.088" v="105" actId="20577"/>
        <pc:sldMkLst>
          <pc:docMk/>
          <pc:sldMk cId="3259361179" sldId="513"/>
        </pc:sldMkLst>
      </pc:sldChg>
      <pc:sldChg chg="modSp add mod ord replId modShow">
        <pc:chgData name="Jim Fleming" userId="161791bae1afb603" providerId="LiveId" clId="{D4EF9342-DA26-3C40-BE07-15B9103BF66D}" dt="2023-09-16T19:17:10.705" v="108" actId="20577"/>
        <pc:sldMkLst>
          <pc:docMk/>
          <pc:sldMk cId="2095693394" sldId="514"/>
        </pc:sldMkLst>
      </pc:sldChg>
      <pc:sldChg chg="modSp add mod ord replId modShow">
        <pc:chgData name="Jim Fleming" userId="161791bae1afb603" providerId="LiveId" clId="{D4EF9342-DA26-3C40-BE07-15B9103BF66D}" dt="2023-09-16T19:17:12.192" v="111" actId="20577"/>
        <pc:sldMkLst>
          <pc:docMk/>
          <pc:sldMk cId="2206136913" sldId="515"/>
        </pc:sldMkLst>
      </pc:sldChg>
      <pc:sldChg chg="modSp add mod ord replId modShow">
        <pc:chgData name="Jim Fleming" userId="161791bae1afb603" providerId="LiveId" clId="{D4EF9342-DA26-3C40-BE07-15B9103BF66D}" dt="2023-09-16T19:17:13.783" v="114" actId="20577"/>
        <pc:sldMkLst>
          <pc:docMk/>
          <pc:sldMk cId="1085568665" sldId="516"/>
        </pc:sldMkLst>
      </pc:sldChg>
      <pc:sldChg chg="modSp add mod ord replId modShow">
        <pc:chgData name="Jim Fleming" userId="161791bae1afb603" providerId="LiveId" clId="{D4EF9342-DA26-3C40-BE07-15B9103BF66D}" dt="2023-09-16T19:17:15.624" v="117" actId="20577"/>
        <pc:sldMkLst>
          <pc:docMk/>
          <pc:sldMk cId="91161826" sldId="517"/>
        </pc:sldMkLst>
      </pc:sldChg>
      <pc:sldChg chg="modSp add mod ord replId modShow">
        <pc:chgData name="Jim Fleming" userId="161791bae1afb603" providerId="LiveId" clId="{D4EF9342-DA26-3C40-BE07-15B9103BF66D}" dt="2023-09-16T19:17:17.387" v="120" actId="20577"/>
        <pc:sldMkLst>
          <pc:docMk/>
          <pc:sldMk cId="2845338957" sldId="518"/>
        </pc:sldMkLst>
      </pc:sldChg>
      <pc:sldChg chg="modSp add mod ord replId modShow">
        <pc:chgData name="Jim Fleming" userId="161791bae1afb603" providerId="LiveId" clId="{D4EF9342-DA26-3C40-BE07-15B9103BF66D}" dt="2023-09-16T19:17:18.919" v="123" actId="20577"/>
        <pc:sldMkLst>
          <pc:docMk/>
          <pc:sldMk cId="2438835787" sldId="519"/>
        </pc:sldMkLst>
      </pc:sldChg>
      <pc:sldChg chg="modSp add mod ord replId modShow">
        <pc:chgData name="Jim Fleming" userId="161791bae1afb603" providerId="LiveId" clId="{D4EF9342-DA26-3C40-BE07-15B9103BF66D}" dt="2023-09-16T19:17:20.611" v="126" actId="20577"/>
        <pc:sldMkLst>
          <pc:docMk/>
          <pc:sldMk cId="1179214698" sldId="520"/>
        </pc:sldMkLst>
      </pc:sldChg>
      <pc:sldChg chg="addSp delSp modSp add mod">
        <pc:chgData name="Jim Fleming" userId="161791bae1afb603" providerId="LiveId" clId="{D4EF9342-DA26-3C40-BE07-15B9103BF66D}" dt="2023-09-16T19:18:08.591" v="139" actId="478"/>
        <pc:sldMkLst>
          <pc:docMk/>
          <pc:sldMk cId="585080306" sldId="521"/>
        </pc:sldMkLst>
      </pc:sldChg>
    </pc:docChg>
  </pc:docChgLst>
  <pc:docChgLst>
    <pc:chgData name="Jim Fleming" userId="161791bae1afb603" providerId="LiveId" clId="{5A66F285-9A68-9848-AA0B-FE5B2BE99AC4}"/>
    <pc:docChg chg="custSel addSld delSld modSld">
      <pc:chgData name="Jim Fleming" userId="161791bae1afb603" providerId="LiveId" clId="{5A66F285-9A68-9848-AA0B-FE5B2BE99AC4}" dt="2024-10-18T15:37:55.032" v="81" actId="20577"/>
      <pc:docMkLst>
        <pc:docMk/>
      </pc:docMkLst>
      <pc:sldChg chg="delSp modSp mod">
        <pc:chgData name="Jim Fleming" userId="161791bae1afb603" providerId="LiveId" clId="{5A66F285-9A68-9848-AA0B-FE5B2BE99AC4}" dt="2024-10-18T15:37:55.032" v="81" actId="20577"/>
        <pc:sldMkLst>
          <pc:docMk/>
          <pc:sldMk cId="3544828559" sldId="467"/>
        </pc:sldMkLst>
      </pc:sldChg>
      <pc:sldChg chg="del">
        <pc:chgData name="Jim Fleming" userId="161791bae1afb603" providerId="LiveId" clId="{5A66F285-9A68-9848-AA0B-FE5B2BE99AC4}" dt="2024-10-18T15:37:07.950" v="80" actId="2696"/>
        <pc:sldMkLst>
          <pc:docMk/>
          <pc:sldMk cId="4066688916" sldId="469"/>
        </pc:sldMkLst>
      </pc:sldChg>
      <pc:sldChg chg="del">
        <pc:chgData name="Jim Fleming" userId="161791bae1afb603" providerId="LiveId" clId="{5A66F285-9A68-9848-AA0B-FE5B2BE99AC4}" dt="2024-10-18T15:37:07.950" v="80" actId="2696"/>
        <pc:sldMkLst>
          <pc:docMk/>
          <pc:sldMk cId="3037771443" sldId="470"/>
        </pc:sldMkLst>
      </pc:sldChg>
      <pc:sldChg chg="del">
        <pc:chgData name="Jim Fleming" userId="161791bae1afb603" providerId="LiveId" clId="{5A66F285-9A68-9848-AA0B-FE5B2BE99AC4}" dt="2024-10-18T15:37:07.950" v="80" actId="2696"/>
        <pc:sldMkLst>
          <pc:docMk/>
          <pc:sldMk cId="3351739050" sldId="472"/>
        </pc:sldMkLst>
      </pc:sldChg>
      <pc:sldChg chg="del">
        <pc:chgData name="Jim Fleming" userId="161791bae1afb603" providerId="LiveId" clId="{5A66F285-9A68-9848-AA0B-FE5B2BE99AC4}" dt="2024-10-18T15:37:07.950" v="80" actId="2696"/>
        <pc:sldMkLst>
          <pc:docMk/>
          <pc:sldMk cId="4112206451" sldId="473"/>
        </pc:sldMkLst>
      </pc:sldChg>
      <pc:sldChg chg="del">
        <pc:chgData name="Jim Fleming" userId="161791bae1afb603" providerId="LiveId" clId="{5A66F285-9A68-9848-AA0B-FE5B2BE99AC4}" dt="2024-10-18T15:37:07.950" v="80" actId="2696"/>
        <pc:sldMkLst>
          <pc:docMk/>
          <pc:sldMk cId="1522914671" sldId="474"/>
        </pc:sldMkLst>
      </pc:sldChg>
      <pc:sldChg chg="del">
        <pc:chgData name="Jim Fleming" userId="161791bae1afb603" providerId="LiveId" clId="{5A66F285-9A68-9848-AA0B-FE5B2BE99AC4}" dt="2024-10-18T15:37:07.950" v="80" actId="2696"/>
        <pc:sldMkLst>
          <pc:docMk/>
          <pc:sldMk cId="256836955" sldId="475"/>
        </pc:sldMkLst>
      </pc:sldChg>
      <pc:sldChg chg="del">
        <pc:chgData name="Jim Fleming" userId="161791bae1afb603" providerId="LiveId" clId="{5A66F285-9A68-9848-AA0B-FE5B2BE99AC4}" dt="2024-10-18T15:37:07.950" v="80" actId="2696"/>
        <pc:sldMkLst>
          <pc:docMk/>
          <pc:sldMk cId="1095635040" sldId="476"/>
        </pc:sldMkLst>
      </pc:sldChg>
      <pc:sldChg chg="del">
        <pc:chgData name="Jim Fleming" userId="161791bae1afb603" providerId="LiveId" clId="{5A66F285-9A68-9848-AA0B-FE5B2BE99AC4}" dt="2024-10-18T15:37:07.950" v="80" actId="2696"/>
        <pc:sldMkLst>
          <pc:docMk/>
          <pc:sldMk cId="1626850856" sldId="477"/>
        </pc:sldMkLst>
      </pc:sldChg>
      <pc:sldChg chg="del">
        <pc:chgData name="Jim Fleming" userId="161791bae1afb603" providerId="LiveId" clId="{5A66F285-9A68-9848-AA0B-FE5B2BE99AC4}" dt="2024-10-18T15:37:07.950" v="80" actId="2696"/>
        <pc:sldMkLst>
          <pc:docMk/>
          <pc:sldMk cId="4009306785" sldId="478"/>
        </pc:sldMkLst>
      </pc:sldChg>
      <pc:sldChg chg="del">
        <pc:chgData name="Jim Fleming" userId="161791bae1afb603" providerId="LiveId" clId="{5A66F285-9A68-9848-AA0B-FE5B2BE99AC4}" dt="2024-10-18T15:37:07.950" v="80" actId="2696"/>
        <pc:sldMkLst>
          <pc:docMk/>
          <pc:sldMk cId="1008993633" sldId="479"/>
        </pc:sldMkLst>
      </pc:sldChg>
      <pc:sldChg chg="del">
        <pc:chgData name="Jim Fleming" userId="161791bae1afb603" providerId="LiveId" clId="{5A66F285-9A68-9848-AA0B-FE5B2BE99AC4}" dt="2024-10-18T15:37:07.950" v="80" actId="2696"/>
        <pc:sldMkLst>
          <pc:docMk/>
          <pc:sldMk cId="3467839692" sldId="480"/>
        </pc:sldMkLst>
      </pc:sldChg>
      <pc:sldChg chg="del">
        <pc:chgData name="Jim Fleming" userId="161791bae1afb603" providerId="LiveId" clId="{5A66F285-9A68-9848-AA0B-FE5B2BE99AC4}" dt="2024-10-18T15:37:07.950" v="80" actId="2696"/>
        <pc:sldMkLst>
          <pc:docMk/>
          <pc:sldMk cId="1693998690" sldId="481"/>
        </pc:sldMkLst>
      </pc:sldChg>
      <pc:sldChg chg="del">
        <pc:chgData name="Jim Fleming" userId="161791bae1afb603" providerId="LiveId" clId="{5A66F285-9A68-9848-AA0B-FE5B2BE99AC4}" dt="2024-10-18T15:37:07.950" v="80" actId="2696"/>
        <pc:sldMkLst>
          <pc:docMk/>
          <pc:sldMk cId="334323681" sldId="483"/>
        </pc:sldMkLst>
      </pc:sldChg>
      <pc:sldChg chg="del">
        <pc:chgData name="Jim Fleming" userId="161791bae1afb603" providerId="LiveId" clId="{5A66F285-9A68-9848-AA0B-FE5B2BE99AC4}" dt="2024-10-18T15:37:07.950" v="80" actId="2696"/>
        <pc:sldMkLst>
          <pc:docMk/>
          <pc:sldMk cId="2138533639" sldId="489"/>
        </pc:sldMkLst>
      </pc:sldChg>
      <pc:sldChg chg="del">
        <pc:chgData name="Jim Fleming" userId="161791bae1afb603" providerId="LiveId" clId="{5A66F285-9A68-9848-AA0B-FE5B2BE99AC4}" dt="2024-10-18T15:37:07.950" v="80" actId="2696"/>
        <pc:sldMkLst>
          <pc:docMk/>
          <pc:sldMk cId="1773743807" sldId="490"/>
        </pc:sldMkLst>
      </pc:sldChg>
      <pc:sldChg chg="del">
        <pc:chgData name="Jim Fleming" userId="161791bae1afb603" providerId="LiveId" clId="{5A66F285-9A68-9848-AA0B-FE5B2BE99AC4}" dt="2024-10-18T15:37:07.950" v="80" actId="2696"/>
        <pc:sldMkLst>
          <pc:docMk/>
          <pc:sldMk cId="3278007702" sldId="505"/>
        </pc:sldMkLst>
      </pc:sldChg>
      <pc:sldChg chg="del">
        <pc:chgData name="Jim Fleming" userId="161791bae1afb603" providerId="LiveId" clId="{5A66F285-9A68-9848-AA0B-FE5B2BE99AC4}" dt="2024-10-18T15:37:07.950" v="80" actId="2696"/>
        <pc:sldMkLst>
          <pc:docMk/>
          <pc:sldMk cId="4287106677" sldId="506"/>
        </pc:sldMkLst>
      </pc:sldChg>
      <pc:sldChg chg="del">
        <pc:chgData name="Jim Fleming" userId="161791bae1afb603" providerId="LiveId" clId="{5A66F285-9A68-9848-AA0B-FE5B2BE99AC4}" dt="2024-10-18T15:37:07.950" v="80" actId="2696"/>
        <pc:sldMkLst>
          <pc:docMk/>
          <pc:sldMk cId="2483344949" sldId="685"/>
        </pc:sldMkLst>
      </pc:sldChg>
      <pc:sldChg chg="del">
        <pc:chgData name="Jim Fleming" userId="161791bae1afb603" providerId="LiveId" clId="{5A66F285-9A68-9848-AA0B-FE5B2BE99AC4}" dt="2024-10-18T15:37:07.950" v="80" actId="2696"/>
        <pc:sldMkLst>
          <pc:docMk/>
          <pc:sldMk cId="3138687943" sldId="686"/>
        </pc:sldMkLst>
      </pc:sldChg>
      <pc:sldChg chg="del">
        <pc:chgData name="Jim Fleming" userId="161791bae1afb603" providerId="LiveId" clId="{5A66F285-9A68-9848-AA0B-FE5B2BE99AC4}" dt="2024-10-18T15:37:07.950" v="80" actId="2696"/>
        <pc:sldMkLst>
          <pc:docMk/>
          <pc:sldMk cId="235385805" sldId="687"/>
        </pc:sldMkLst>
      </pc:sldChg>
      <pc:sldChg chg="del">
        <pc:chgData name="Jim Fleming" userId="161791bae1afb603" providerId="LiveId" clId="{5A66F285-9A68-9848-AA0B-FE5B2BE99AC4}" dt="2024-10-18T15:37:07.950" v="80" actId="2696"/>
        <pc:sldMkLst>
          <pc:docMk/>
          <pc:sldMk cId="455421558" sldId="688"/>
        </pc:sldMkLst>
      </pc:sldChg>
      <pc:sldChg chg="del">
        <pc:chgData name="Jim Fleming" userId="161791bae1afb603" providerId="LiveId" clId="{5A66F285-9A68-9848-AA0B-FE5B2BE99AC4}" dt="2024-10-18T15:37:07.950" v="80" actId="2696"/>
        <pc:sldMkLst>
          <pc:docMk/>
          <pc:sldMk cId="4261610662" sldId="689"/>
        </pc:sldMkLst>
      </pc:sldChg>
      <pc:sldChg chg="del">
        <pc:chgData name="Jim Fleming" userId="161791bae1afb603" providerId="LiveId" clId="{5A66F285-9A68-9848-AA0B-FE5B2BE99AC4}" dt="2024-10-18T15:37:07.950" v="80" actId="2696"/>
        <pc:sldMkLst>
          <pc:docMk/>
          <pc:sldMk cId="2656249914" sldId="691"/>
        </pc:sldMkLst>
      </pc:sldChg>
      <pc:sldChg chg="del">
        <pc:chgData name="Jim Fleming" userId="161791bae1afb603" providerId="LiveId" clId="{5A66F285-9A68-9848-AA0B-FE5B2BE99AC4}" dt="2024-10-18T15:37:07.950" v="80" actId="2696"/>
        <pc:sldMkLst>
          <pc:docMk/>
          <pc:sldMk cId="3262844880" sldId="692"/>
        </pc:sldMkLst>
      </pc:sldChg>
      <pc:sldChg chg="del">
        <pc:chgData name="Jim Fleming" userId="161791bae1afb603" providerId="LiveId" clId="{5A66F285-9A68-9848-AA0B-FE5B2BE99AC4}" dt="2024-10-18T15:37:07.950" v="80" actId="2696"/>
        <pc:sldMkLst>
          <pc:docMk/>
          <pc:sldMk cId="3307085398" sldId="694"/>
        </pc:sldMkLst>
      </pc:sldChg>
      <pc:sldChg chg="del">
        <pc:chgData name="Jim Fleming" userId="161791bae1afb603" providerId="LiveId" clId="{5A66F285-9A68-9848-AA0B-FE5B2BE99AC4}" dt="2024-10-18T15:37:07.950" v="80" actId="2696"/>
        <pc:sldMkLst>
          <pc:docMk/>
          <pc:sldMk cId="2207186041" sldId="695"/>
        </pc:sldMkLst>
      </pc:sldChg>
      <pc:sldChg chg="del">
        <pc:chgData name="Jim Fleming" userId="161791bae1afb603" providerId="LiveId" clId="{5A66F285-9A68-9848-AA0B-FE5B2BE99AC4}" dt="2024-10-18T15:37:07.950" v="80" actId="2696"/>
        <pc:sldMkLst>
          <pc:docMk/>
          <pc:sldMk cId="516602135" sldId="696"/>
        </pc:sldMkLst>
      </pc:sldChg>
      <pc:sldChg chg="del">
        <pc:chgData name="Jim Fleming" userId="161791bae1afb603" providerId="LiveId" clId="{5A66F285-9A68-9848-AA0B-FE5B2BE99AC4}" dt="2024-10-18T15:37:07.950" v="80" actId="2696"/>
        <pc:sldMkLst>
          <pc:docMk/>
          <pc:sldMk cId="2886083448" sldId="697"/>
        </pc:sldMkLst>
      </pc:sldChg>
      <pc:sldChg chg="del">
        <pc:chgData name="Jim Fleming" userId="161791bae1afb603" providerId="LiveId" clId="{5A66F285-9A68-9848-AA0B-FE5B2BE99AC4}" dt="2024-10-18T15:37:07.950" v="80" actId="2696"/>
        <pc:sldMkLst>
          <pc:docMk/>
          <pc:sldMk cId="3021204438" sldId="698"/>
        </pc:sldMkLst>
      </pc:sldChg>
      <pc:sldChg chg="del">
        <pc:chgData name="Jim Fleming" userId="161791bae1afb603" providerId="LiveId" clId="{5A66F285-9A68-9848-AA0B-FE5B2BE99AC4}" dt="2024-10-18T15:37:07.950" v="80" actId="2696"/>
        <pc:sldMkLst>
          <pc:docMk/>
          <pc:sldMk cId="2718674614" sldId="699"/>
        </pc:sldMkLst>
      </pc:sldChg>
      <pc:sldChg chg="modSp new mod">
        <pc:chgData name="Jim Fleming" userId="161791bae1afb603" providerId="LiveId" clId="{5A66F285-9A68-9848-AA0B-FE5B2BE99AC4}" dt="2024-10-18T15:36:40.165" v="78" actId="6549"/>
        <pc:sldMkLst>
          <pc:docMk/>
          <pc:sldMk cId="126713534" sldId="700"/>
        </pc:sldMkLst>
        <pc:spChg chg="mod">
          <ac:chgData name="Jim Fleming" userId="161791bae1afb603" providerId="LiveId" clId="{5A66F285-9A68-9848-AA0B-FE5B2BE99AC4}" dt="2024-10-18T15:36:18.573" v="66" actId="20577"/>
          <ac:spMkLst>
            <pc:docMk/>
            <pc:sldMk cId="126713534" sldId="700"/>
            <ac:spMk id="2" creationId="{3BA8D878-8891-0353-6452-A16572F59C55}"/>
          </ac:spMkLst>
        </pc:spChg>
        <pc:spChg chg="mod">
          <ac:chgData name="Jim Fleming" userId="161791bae1afb603" providerId="LiveId" clId="{5A66F285-9A68-9848-AA0B-FE5B2BE99AC4}" dt="2024-10-18T15:36:40.165" v="78" actId="6549"/>
          <ac:spMkLst>
            <pc:docMk/>
            <pc:sldMk cId="126713534" sldId="700"/>
            <ac:spMk id="3" creationId="{D573F8F9-2B4E-97BE-CDAD-4178DA13B858}"/>
          </ac:spMkLst>
        </pc:spChg>
      </pc:sldChg>
    </pc:docChg>
  </pc:docChgLst>
  <pc:docChgLst>
    <pc:chgData name="Jim Fleming" userId="161791bae1afb603" providerId="LiveId" clId="{6954FD47-9D52-264D-86E3-E2E601CB989E}"/>
    <pc:docChg chg="undo custSel addSld delSld modSld sldOrd">
      <pc:chgData name="Jim Fleming" userId="161791bae1afb603" providerId="LiveId" clId="{6954FD47-9D52-264D-86E3-E2E601CB989E}" dt="2024-09-28T16:15:15.557" v="567"/>
      <pc:docMkLst>
        <pc:docMk/>
      </pc:docMkLst>
      <pc:sldChg chg="ord">
        <pc:chgData name="Jim Fleming" userId="161791bae1afb603" providerId="LiveId" clId="{6954FD47-9D52-264D-86E3-E2E601CB989E}" dt="2024-09-28T14:52:49.763" v="26" actId="20578"/>
        <pc:sldMkLst>
          <pc:docMk/>
          <pc:sldMk cId="1424495844" sldId="556"/>
        </pc:sldMkLst>
      </pc:sldChg>
      <pc:sldChg chg="modSp mod">
        <pc:chgData name="Jim Fleming" userId="161791bae1afb603" providerId="LiveId" clId="{6954FD47-9D52-264D-86E3-E2E601CB989E}" dt="2024-09-28T14:52:40.057" v="22" actId="14100"/>
        <pc:sldMkLst>
          <pc:docMk/>
          <pc:sldMk cId="1329755425" sldId="681"/>
        </pc:sldMkLst>
      </pc:sldChg>
      <pc:sldChg chg="del">
        <pc:chgData name="Jim Fleming" userId="161791bae1afb603" providerId="LiveId" clId="{6954FD47-9D52-264D-86E3-E2E601CB989E}" dt="2024-09-28T16:11:57.992" v="542" actId="2696"/>
        <pc:sldMkLst>
          <pc:docMk/>
          <pc:sldMk cId="1565996865" sldId="698"/>
        </pc:sldMkLst>
      </pc:sldChg>
      <pc:sldChg chg="addSp delSp modSp mod">
        <pc:chgData name="Jim Fleming" userId="161791bae1afb603" providerId="LiveId" clId="{6954FD47-9D52-264D-86E3-E2E601CB989E}" dt="2024-09-28T15:42:10.098" v="534" actId="6549"/>
        <pc:sldMkLst>
          <pc:docMk/>
          <pc:sldMk cId="4221127941" sldId="704"/>
        </pc:sldMkLst>
      </pc:sldChg>
      <pc:sldChg chg="del">
        <pc:chgData name="Jim Fleming" userId="161791bae1afb603" providerId="LiveId" clId="{6954FD47-9D52-264D-86E3-E2E601CB989E}" dt="2024-09-28T14:52:06.862" v="4" actId="2696"/>
        <pc:sldMkLst>
          <pc:docMk/>
          <pc:sldMk cId="1720901499" sldId="719"/>
        </pc:sldMkLst>
      </pc:sldChg>
      <pc:sldChg chg="del">
        <pc:chgData name="Jim Fleming" userId="161791bae1afb603" providerId="LiveId" clId="{6954FD47-9D52-264D-86E3-E2E601CB989E}" dt="2024-09-28T16:11:56.704" v="540" actId="2696"/>
        <pc:sldMkLst>
          <pc:docMk/>
          <pc:sldMk cId="880406374" sldId="725"/>
        </pc:sldMkLst>
      </pc:sldChg>
      <pc:sldChg chg="del">
        <pc:chgData name="Jim Fleming" userId="161791bae1afb603" providerId="LiveId" clId="{6954FD47-9D52-264D-86E3-E2E601CB989E}" dt="2024-09-28T14:52:07.194" v="5" actId="2696"/>
        <pc:sldMkLst>
          <pc:docMk/>
          <pc:sldMk cId="2237405120" sldId="726"/>
        </pc:sldMkLst>
      </pc:sldChg>
      <pc:sldChg chg="del">
        <pc:chgData name="Jim Fleming" userId="161791bae1afb603" providerId="LiveId" clId="{6954FD47-9D52-264D-86E3-E2E601CB989E}" dt="2024-09-28T14:52:07.610" v="6" actId="2696"/>
        <pc:sldMkLst>
          <pc:docMk/>
          <pc:sldMk cId="607278140" sldId="727"/>
        </pc:sldMkLst>
      </pc:sldChg>
      <pc:sldChg chg="del">
        <pc:chgData name="Jim Fleming" userId="161791bae1afb603" providerId="LiveId" clId="{6954FD47-9D52-264D-86E3-E2E601CB989E}" dt="2024-09-28T14:52:09.701" v="7" actId="2696"/>
        <pc:sldMkLst>
          <pc:docMk/>
          <pc:sldMk cId="1820662289" sldId="728"/>
        </pc:sldMkLst>
      </pc:sldChg>
      <pc:sldChg chg="del">
        <pc:chgData name="Jim Fleming" userId="161791bae1afb603" providerId="LiveId" clId="{6954FD47-9D52-264D-86E3-E2E601CB989E}" dt="2024-09-28T14:52:43.803" v="23" actId="2696"/>
        <pc:sldMkLst>
          <pc:docMk/>
          <pc:sldMk cId="544739144" sldId="729"/>
        </pc:sldMkLst>
      </pc:sldChg>
      <pc:sldChg chg="del">
        <pc:chgData name="Jim Fleming" userId="161791bae1afb603" providerId="LiveId" clId="{6954FD47-9D52-264D-86E3-E2E601CB989E}" dt="2024-09-28T14:52:45.635" v="25" actId="2696"/>
        <pc:sldMkLst>
          <pc:docMk/>
          <pc:sldMk cId="3009108924" sldId="731"/>
        </pc:sldMkLst>
      </pc:sldChg>
      <pc:sldChg chg="del">
        <pc:chgData name="Jim Fleming" userId="161791bae1afb603" providerId="LiveId" clId="{6954FD47-9D52-264D-86E3-E2E601CB989E}" dt="2024-09-28T14:52:54.422" v="29" actId="2696"/>
        <pc:sldMkLst>
          <pc:docMk/>
          <pc:sldMk cId="1972969149" sldId="732"/>
        </pc:sldMkLst>
      </pc:sldChg>
      <pc:sldChg chg="del">
        <pc:chgData name="Jim Fleming" userId="161791bae1afb603" providerId="LiveId" clId="{6954FD47-9D52-264D-86E3-E2E601CB989E}" dt="2024-09-28T14:52:51.660" v="27" actId="2696"/>
        <pc:sldMkLst>
          <pc:docMk/>
          <pc:sldMk cId="4199784946" sldId="734"/>
        </pc:sldMkLst>
      </pc:sldChg>
      <pc:sldChg chg="del">
        <pc:chgData name="Jim Fleming" userId="161791bae1afb603" providerId="LiveId" clId="{6954FD47-9D52-264D-86E3-E2E601CB989E}" dt="2024-09-28T16:11:57.247" v="541" actId="2696"/>
        <pc:sldMkLst>
          <pc:docMk/>
          <pc:sldMk cId="736182195" sldId="735"/>
        </pc:sldMkLst>
      </pc:sldChg>
      <pc:sldChg chg="del">
        <pc:chgData name="Jim Fleming" userId="161791bae1afb603" providerId="LiveId" clId="{6954FD47-9D52-264D-86E3-E2E601CB989E}" dt="2024-09-28T14:52:44.661" v="24" actId="2696"/>
        <pc:sldMkLst>
          <pc:docMk/>
          <pc:sldMk cId="2910264597" sldId="736"/>
        </pc:sldMkLst>
      </pc:sldChg>
      <pc:sldChg chg="del">
        <pc:chgData name="Jim Fleming" userId="161791bae1afb603" providerId="LiveId" clId="{6954FD47-9D52-264D-86E3-E2E601CB989E}" dt="2024-09-28T16:11:58.721" v="543" actId="2696"/>
        <pc:sldMkLst>
          <pc:docMk/>
          <pc:sldMk cId="2197377621" sldId="737"/>
        </pc:sldMkLst>
      </pc:sldChg>
      <pc:sldChg chg="del">
        <pc:chgData name="Jim Fleming" userId="161791bae1afb603" providerId="LiveId" clId="{6954FD47-9D52-264D-86E3-E2E601CB989E}" dt="2024-09-28T16:11:59.390" v="544" actId="2696"/>
        <pc:sldMkLst>
          <pc:docMk/>
          <pc:sldMk cId="2584805446" sldId="738"/>
        </pc:sldMkLst>
      </pc:sldChg>
      <pc:sldChg chg="addSp delSp modSp add mod">
        <pc:chgData name="Jim Fleming" userId="161791bae1afb603" providerId="LiveId" clId="{6954FD47-9D52-264D-86E3-E2E601CB989E}" dt="2024-09-28T15:24:17.744" v="310" actId="20577"/>
        <pc:sldMkLst>
          <pc:docMk/>
          <pc:sldMk cId="2467811026" sldId="739"/>
        </pc:sldMkLst>
      </pc:sldChg>
      <pc:sldChg chg="del">
        <pc:chgData name="Jim Fleming" userId="161791bae1afb603" providerId="LiveId" clId="{6954FD47-9D52-264D-86E3-E2E601CB989E}" dt="2024-09-28T14:52:52.848" v="28" actId="2696"/>
        <pc:sldMkLst>
          <pc:docMk/>
          <pc:sldMk cId="4135331656" sldId="739"/>
        </pc:sldMkLst>
      </pc:sldChg>
      <pc:sldChg chg="add del">
        <pc:chgData name="Jim Fleming" userId="161791bae1afb603" providerId="LiveId" clId="{6954FD47-9D52-264D-86E3-E2E601CB989E}" dt="2024-09-28T14:58:47.091" v="119" actId="2696"/>
        <pc:sldMkLst>
          <pc:docMk/>
          <pc:sldMk cId="1602668702" sldId="740"/>
        </pc:sldMkLst>
      </pc:sldChg>
      <pc:sldChg chg="modSp add mod ord modShow">
        <pc:chgData name="Jim Fleming" userId="161791bae1afb603" providerId="LiveId" clId="{6954FD47-9D52-264D-86E3-E2E601CB989E}" dt="2024-09-28T15:48:48.150" v="539" actId="20578"/>
        <pc:sldMkLst>
          <pc:docMk/>
          <pc:sldMk cId="3723786110" sldId="740"/>
        </pc:sldMkLst>
      </pc:sldChg>
      <pc:sldChg chg="addSp delSp modSp new mod modClrScheme modAnim chgLayout">
        <pc:chgData name="Jim Fleming" userId="161791bae1afb603" providerId="LiveId" clId="{6954FD47-9D52-264D-86E3-E2E601CB989E}" dt="2024-09-28T16:15:15.557" v="567"/>
        <pc:sldMkLst>
          <pc:docMk/>
          <pc:sldMk cId="4051026985" sldId="741"/>
        </pc:sldMkLst>
      </pc:sldChg>
      <pc:sldChg chg="add ord">
        <pc:chgData name="Jim Fleming" userId="161791bae1afb603" providerId="LiveId" clId="{6954FD47-9D52-264D-86E3-E2E601CB989E}" dt="2024-09-28T16:12:10.785" v="548" actId="20578"/>
        <pc:sldMkLst>
          <pc:docMk/>
          <pc:sldMk cId="3211138633" sldId="742"/>
        </pc:sldMkLst>
      </pc:sldChg>
      <pc:sldChg chg="add del">
        <pc:chgData name="Jim Fleming" userId="161791bae1afb603" providerId="LiveId" clId="{6954FD47-9D52-264D-86E3-E2E601CB989E}" dt="2024-09-28T16:12:25.100" v="553" actId="2696"/>
        <pc:sldMkLst>
          <pc:docMk/>
          <pc:sldMk cId="895317235" sldId="743"/>
        </pc:sldMkLst>
      </pc:sldChg>
      <pc:sldChg chg="add ord replId">
        <pc:chgData name="Jim Fleming" userId="161791bae1afb603" providerId="LiveId" clId="{6954FD47-9D52-264D-86E3-E2E601CB989E}" dt="2024-09-28T16:12:22.738" v="552" actId="20578"/>
        <pc:sldMkLst>
          <pc:docMk/>
          <pc:sldMk cId="3584773197" sldId="744"/>
        </pc:sldMkLst>
      </pc:sldChg>
      <pc:sldChg chg="add ord">
        <pc:chgData name="Jim Fleming" userId="161791bae1afb603" providerId="LiveId" clId="{6954FD47-9D52-264D-86E3-E2E601CB989E}" dt="2024-09-28T16:12:19.356" v="551" actId="20578"/>
        <pc:sldMkLst>
          <pc:docMk/>
          <pc:sldMk cId="3099131523" sldId="745"/>
        </pc:sldMkLst>
      </pc:sldChg>
      <pc:sldChg chg="add ord replId">
        <pc:chgData name="Jim Fleming" userId="161791bae1afb603" providerId="LiveId" clId="{6954FD47-9D52-264D-86E3-E2E601CB989E}" dt="2024-09-28T16:12:16.313" v="550" actId="20578"/>
        <pc:sldMkLst>
          <pc:docMk/>
          <pc:sldMk cId="1241233077" sldId="746"/>
        </pc:sldMkLst>
      </pc:sldChg>
      <pc:sldChg chg="add ord replId">
        <pc:chgData name="Jim Fleming" userId="161791bae1afb603" providerId="LiveId" clId="{6954FD47-9D52-264D-86E3-E2E601CB989E}" dt="2024-09-28T16:12:13.548" v="549" actId="20578"/>
        <pc:sldMkLst>
          <pc:docMk/>
          <pc:sldMk cId="231406448" sldId="747"/>
        </pc:sldMkLst>
      </pc:sldChg>
    </pc:docChg>
  </pc:docChgLst>
  <pc:docChgLst>
    <pc:chgData name="Jim Fleming" userId="161791bae1afb603" providerId="LiveId" clId="{04DA70CD-13B1-7D44-B6C7-25C7668AFA74}"/>
    <pc:docChg chg="modSld">
      <pc:chgData name="Jim Fleming" userId="161791bae1afb603" providerId="LiveId" clId="{04DA70CD-13B1-7D44-B6C7-25C7668AFA74}" dt="2024-04-28T21:46:40.697" v="2"/>
      <pc:docMkLst>
        <pc:docMk/>
      </pc:docMkLst>
      <pc:sldChg chg="modSp">
        <pc:chgData name="Jim Fleming" userId="161791bae1afb603" providerId="LiveId" clId="{04DA70CD-13B1-7D44-B6C7-25C7668AFA74}" dt="2024-04-28T21:46:31.300" v="0"/>
        <pc:sldMkLst>
          <pc:docMk/>
          <pc:sldMk cId="816045860" sldId="677"/>
        </pc:sldMkLst>
      </pc:sldChg>
      <pc:sldChg chg="modSp">
        <pc:chgData name="Jim Fleming" userId="161791bae1afb603" providerId="LiveId" clId="{04DA70CD-13B1-7D44-B6C7-25C7668AFA74}" dt="2024-04-28T21:46:36.793" v="1"/>
        <pc:sldMkLst>
          <pc:docMk/>
          <pc:sldMk cId="1892334262" sldId="678"/>
        </pc:sldMkLst>
      </pc:sldChg>
      <pc:sldChg chg="modSp">
        <pc:chgData name="Jim Fleming" userId="161791bae1afb603" providerId="LiveId" clId="{04DA70CD-13B1-7D44-B6C7-25C7668AFA74}" dt="2024-04-28T21:46:40.697" v="2"/>
        <pc:sldMkLst>
          <pc:docMk/>
          <pc:sldMk cId="2701228636" sldId="679"/>
        </pc:sldMkLst>
      </pc:sldChg>
    </pc:docChg>
  </pc:docChgLst>
  <pc:docChgLst>
    <pc:chgData name="Jim Fleming" userId="161791bae1afb603" providerId="LiveId" clId="{B153192E-CFB0-404F-872E-8B98057B7F1C}"/>
    <pc:docChg chg="undo custSel addSld delSld modSld sldOrd">
      <pc:chgData name="Jim Fleming" userId="161791bae1afb603" providerId="LiveId" clId="{B153192E-CFB0-404F-872E-8B98057B7F1C}" dt="2024-03-16T23:45:21.393" v="269" actId="20577"/>
      <pc:docMkLst>
        <pc:docMk/>
      </pc:docMkLst>
      <pc:sldChg chg="modSp mod">
        <pc:chgData name="Jim Fleming" userId="161791bae1afb603" providerId="LiveId" clId="{B153192E-CFB0-404F-872E-8B98057B7F1C}" dt="2024-03-16T23:44:58.828" v="255" actId="20577"/>
        <pc:sldMkLst>
          <pc:docMk/>
          <pc:sldMk cId="1520490589" sldId="468"/>
        </pc:sldMkLst>
      </pc:sldChg>
      <pc:sldChg chg="modSp mod">
        <pc:chgData name="Jim Fleming" userId="161791bae1afb603" providerId="LiveId" clId="{B153192E-CFB0-404F-872E-8B98057B7F1C}" dt="2024-03-16T23:40:13.347" v="2" actId="20577"/>
        <pc:sldMkLst>
          <pc:docMk/>
          <pc:sldMk cId="111229696" sldId="648"/>
        </pc:sldMkLst>
      </pc:sldChg>
      <pc:sldChg chg="add ord">
        <pc:chgData name="Jim Fleming" userId="161791bae1afb603" providerId="LiveId" clId="{B153192E-CFB0-404F-872E-8B98057B7F1C}" dt="2024-03-16T23:40:52.694" v="19" actId="20578"/>
        <pc:sldMkLst>
          <pc:docMk/>
          <pc:sldMk cId="1704666994" sldId="649"/>
        </pc:sldMkLst>
      </pc:sldChg>
      <pc:sldChg chg="del">
        <pc:chgData name="Jim Fleming" userId="161791bae1afb603" providerId="LiveId" clId="{B153192E-CFB0-404F-872E-8B98057B7F1C}" dt="2024-03-16T23:40:39.414" v="12" actId="2696"/>
        <pc:sldMkLst>
          <pc:docMk/>
          <pc:sldMk cId="2023914728" sldId="649"/>
        </pc:sldMkLst>
      </pc:sldChg>
      <pc:sldChg chg="del">
        <pc:chgData name="Jim Fleming" userId="161791bae1afb603" providerId="LiveId" clId="{B153192E-CFB0-404F-872E-8B98057B7F1C}" dt="2024-03-16T23:40:39.977" v="13" actId="2696"/>
        <pc:sldMkLst>
          <pc:docMk/>
          <pc:sldMk cId="825580403" sldId="650"/>
        </pc:sldMkLst>
      </pc:sldChg>
      <pc:sldChg chg="add del">
        <pc:chgData name="Jim Fleming" userId="161791bae1afb603" providerId="LiveId" clId="{B153192E-CFB0-404F-872E-8B98057B7F1C}" dt="2024-03-16T23:43:59.359" v="230" actId="2696"/>
        <pc:sldMkLst>
          <pc:docMk/>
          <pc:sldMk cId="953154733" sldId="650"/>
        </pc:sldMkLst>
      </pc:sldChg>
      <pc:sldChg chg="del">
        <pc:chgData name="Jim Fleming" userId="161791bae1afb603" providerId="LiveId" clId="{B153192E-CFB0-404F-872E-8B98057B7F1C}" dt="2024-03-16T23:40:40.427" v="14" actId="2696"/>
        <pc:sldMkLst>
          <pc:docMk/>
          <pc:sldMk cId="907203637" sldId="651"/>
        </pc:sldMkLst>
      </pc:sldChg>
      <pc:sldChg chg="addSp delSp modSp add mod ord">
        <pc:chgData name="Jim Fleming" userId="161791bae1afb603" providerId="LiveId" clId="{B153192E-CFB0-404F-872E-8B98057B7F1C}" dt="2024-03-16T23:45:12.951" v="261" actId="20577"/>
        <pc:sldMkLst>
          <pc:docMk/>
          <pc:sldMk cId="1046897879" sldId="651"/>
        </pc:sldMkLst>
      </pc:sldChg>
      <pc:sldChg chg="modSp add mod">
        <pc:chgData name="Jim Fleming" userId="161791bae1afb603" providerId="LiveId" clId="{B153192E-CFB0-404F-872E-8B98057B7F1C}" dt="2024-03-16T23:45:16.311" v="262"/>
        <pc:sldMkLst>
          <pc:docMk/>
          <pc:sldMk cId="2692242383" sldId="652"/>
        </pc:sldMkLst>
      </pc:sldChg>
      <pc:sldChg chg="del">
        <pc:chgData name="Jim Fleming" userId="161791bae1afb603" providerId="LiveId" clId="{B153192E-CFB0-404F-872E-8B98057B7F1C}" dt="2024-03-16T23:40:40.817" v="15" actId="2696"/>
        <pc:sldMkLst>
          <pc:docMk/>
          <pc:sldMk cId="3173313526" sldId="652"/>
        </pc:sldMkLst>
      </pc:sldChg>
      <pc:sldChg chg="del">
        <pc:chgData name="Jim Fleming" userId="161791bae1afb603" providerId="LiveId" clId="{B153192E-CFB0-404F-872E-8B98057B7F1C}" dt="2024-03-16T23:40:41.240" v="16" actId="2696"/>
        <pc:sldMkLst>
          <pc:docMk/>
          <pc:sldMk cId="3035008241" sldId="653"/>
        </pc:sldMkLst>
      </pc:sldChg>
      <pc:sldChg chg="modSp add mod">
        <pc:chgData name="Jim Fleming" userId="161791bae1afb603" providerId="LiveId" clId="{B153192E-CFB0-404F-872E-8B98057B7F1C}" dt="2024-03-16T23:45:21.393" v="269" actId="20577"/>
        <pc:sldMkLst>
          <pc:docMk/>
          <pc:sldMk cId="3922066305" sldId="653"/>
        </pc:sldMkLst>
      </pc:sldChg>
      <pc:sldChg chg="del">
        <pc:chgData name="Jim Fleming" userId="161791bae1afb603" providerId="LiveId" clId="{B153192E-CFB0-404F-872E-8B98057B7F1C}" dt="2024-03-16T23:40:38.434" v="11" actId="2696"/>
        <pc:sldMkLst>
          <pc:docMk/>
          <pc:sldMk cId="933047030" sldId="654"/>
        </pc:sldMkLst>
      </pc:sldChg>
      <pc:sldChg chg="modSp add mod replId">
        <pc:chgData name="Jim Fleming" userId="161791bae1afb603" providerId="LiveId" clId="{B153192E-CFB0-404F-872E-8B98057B7F1C}" dt="2024-03-16T23:45:18.529" v="263"/>
        <pc:sldMkLst>
          <pc:docMk/>
          <pc:sldMk cId="3865378955" sldId="654"/>
        </pc:sldMkLst>
      </pc:sldChg>
      <pc:sldChg chg="del">
        <pc:chgData name="Jim Fleming" userId="161791bae1afb603" providerId="LiveId" clId="{B153192E-CFB0-404F-872E-8B98057B7F1C}" dt="2024-03-16T23:40:42.253" v="17" actId="2696"/>
        <pc:sldMkLst>
          <pc:docMk/>
          <pc:sldMk cId="2504948004" sldId="655"/>
        </pc:sldMkLst>
      </pc:sldChg>
    </pc:docChg>
  </pc:docChgLst>
  <pc:docChgLst>
    <pc:chgData name="Jim Fleming" userId="161791bae1afb603" providerId="LiveId" clId="{3A94EC96-952C-ED41-BA3A-E89B26CF9742}"/>
    <pc:docChg chg="custSel addSld delSld modSld sldOrd">
      <pc:chgData name="Jim Fleming" userId="161791bae1afb603" providerId="LiveId" clId="{3A94EC96-952C-ED41-BA3A-E89B26CF9742}" dt="2024-02-10T14:09:10.370" v="133" actId="478"/>
      <pc:docMkLst>
        <pc:docMk/>
      </pc:docMkLst>
      <pc:sldChg chg="addSp delSp modSp add mod">
        <pc:chgData name="Jim Fleming" userId="161791bae1afb603" providerId="LiveId" clId="{3A94EC96-952C-ED41-BA3A-E89B26CF9742}" dt="2024-02-10T14:08:59.594" v="132" actId="478"/>
        <pc:sldMkLst>
          <pc:docMk/>
          <pc:sldMk cId="1424495844" sldId="556"/>
        </pc:sldMkLst>
      </pc:sldChg>
      <pc:sldChg chg="modSp mod">
        <pc:chgData name="Jim Fleming" userId="161791bae1afb603" providerId="LiveId" clId="{3A94EC96-952C-ED41-BA3A-E89B26CF9742}" dt="2024-02-10T13:53:51.588" v="10" actId="6549"/>
        <pc:sldMkLst>
          <pc:docMk/>
          <pc:sldMk cId="111229696" sldId="648"/>
        </pc:sldMkLst>
      </pc:sldChg>
      <pc:sldChg chg="del">
        <pc:chgData name="Jim Fleming" userId="161791bae1afb603" providerId="LiveId" clId="{3A94EC96-952C-ED41-BA3A-E89B26CF9742}" dt="2024-02-10T13:54:23.432" v="17" actId="2696"/>
        <pc:sldMkLst>
          <pc:docMk/>
          <pc:sldMk cId="4120173723" sldId="650"/>
        </pc:sldMkLst>
      </pc:sldChg>
      <pc:sldChg chg="del">
        <pc:chgData name="Jim Fleming" userId="161791bae1afb603" providerId="LiveId" clId="{3A94EC96-952C-ED41-BA3A-E89B26CF9742}" dt="2024-02-10T13:54:25.181" v="19" actId="2696"/>
        <pc:sldMkLst>
          <pc:docMk/>
          <pc:sldMk cId="1088369182" sldId="651"/>
        </pc:sldMkLst>
      </pc:sldChg>
      <pc:sldChg chg="del">
        <pc:chgData name="Jim Fleming" userId="161791bae1afb603" providerId="LiveId" clId="{3A94EC96-952C-ED41-BA3A-E89B26CF9742}" dt="2024-02-10T13:54:27.585" v="21" actId="2696"/>
        <pc:sldMkLst>
          <pc:docMk/>
          <pc:sldMk cId="501681668" sldId="652"/>
        </pc:sldMkLst>
      </pc:sldChg>
      <pc:sldChg chg="del">
        <pc:chgData name="Jim Fleming" userId="161791bae1afb603" providerId="LiveId" clId="{3A94EC96-952C-ED41-BA3A-E89B26CF9742}" dt="2024-02-10T13:54:30.951" v="23" actId="2696"/>
        <pc:sldMkLst>
          <pc:docMk/>
          <pc:sldMk cId="4225023097" sldId="653"/>
        </pc:sldMkLst>
      </pc:sldChg>
      <pc:sldChg chg="del">
        <pc:chgData name="Jim Fleming" userId="161791bae1afb603" providerId="LiveId" clId="{3A94EC96-952C-ED41-BA3A-E89B26CF9742}" dt="2024-02-10T13:54:31.453" v="24" actId="2696"/>
        <pc:sldMkLst>
          <pc:docMk/>
          <pc:sldMk cId="337362603" sldId="654"/>
        </pc:sldMkLst>
      </pc:sldChg>
      <pc:sldChg chg="modSp mod">
        <pc:chgData name="Jim Fleming" userId="161791bae1afb603" providerId="LiveId" clId="{3A94EC96-952C-ED41-BA3A-E89B26CF9742}" dt="2024-02-10T13:55:13.287" v="34" actId="20577"/>
        <pc:sldMkLst>
          <pc:docMk/>
          <pc:sldMk cId="3271848622" sldId="655"/>
        </pc:sldMkLst>
      </pc:sldChg>
      <pc:sldChg chg="del">
        <pc:chgData name="Jim Fleming" userId="161791bae1afb603" providerId="LiveId" clId="{3A94EC96-952C-ED41-BA3A-E89B26CF9742}" dt="2024-02-10T13:54:22.507" v="16" actId="2696"/>
        <pc:sldMkLst>
          <pc:docMk/>
          <pc:sldMk cId="48545113" sldId="656"/>
        </pc:sldMkLst>
      </pc:sldChg>
      <pc:sldChg chg="modSp add mod ord modShow">
        <pc:chgData name="Jim Fleming" userId="161791bae1afb603" providerId="LiveId" clId="{3A94EC96-952C-ED41-BA3A-E89B26CF9742}" dt="2024-02-10T13:56:51.605" v="122" actId="114"/>
        <pc:sldMkLst>
          <pc:docMk/>
          <pc:sldMk cId="1646452653" sldId="656"/>
        </pc:sldMkLst>
      </pc:sldChg>
      <pc:sldChg chg="del">
        <pc:chgData name="Jim Fleming" userId="161791bae1afb603" providerId="LiveId" clId="{3A94EC96-952C-ED41-BA3A-E89B26CF9742}" dt="2024-02-10T13:54:24.415" v="18" actId="2696"/>
        <pc:sldMkLst>
          <pc:docMk/>
          <pc:sldMk cId="3352946960" sldId="657"/>
        </pc:sldMkLst>
      </pc:sldChg>
      <pc:sldChg chg="add ord">
        <pc:chgData name="Jim Fleming" userId="161791bae1afb603" providerId="LiveId" clId="{3A94EC96-952C-ED41-BA3A-E89B26CF9742}" dt="2024-02-10T13:59:12.918" v="125" actId="20578"/>
        <pc:sldMkLst>
          <pc:docMk/>
          <pc:sldMk cId="4050988270" sldId="657"/>
        </pc:sldMkLst>
      </pc:sldChg>
      <pc:sldChg chg="add ord">
        <pc:chgData name="Jim Fleming" userId="161791bae1afb603" providerId="LiveId" clId="{3A94EC96-952C-ED41-BA3A-E89B26CF9742}" dt="2024-02-10T13:59:17.069" v="127" actId="20578"/>
        <pc:sldMkLst>
          <pc:docMk/>
          <pc:sldMk cId="1843317052" sldId="658"/>
        </pc:sldMkLst>
      </pc:sldChg>
      <pc:sldChg chg="del">
        <pc:chgData name="Jim Fleming" userId="161791bae1afb603" providerId="LiveId" clId="{3A94EC96-952C-ED41-BA3A-E89B26CF9742}" dt="2024-02-10T13:54:25.936" v="20" actId="2696"/>
        <pc:sldMkLst>
          <pc:docMk/>
          <pc:sldMk cId="1906283373" sldId="658"/>
        </pc:sldMkLst>
      </pc:sldChg>
      <pc:sldChg chg="del">
        <pc:chgData name="Jim Fleming" userId="161791bae1afb603" providerId="LiveId" clId="{3A94EC96-952C-ED41-BA3A-E89B26CF9742}" dt="2024-02-10T13:54:30.231" v="22" actId="2696"/>
        <pc:sldMkLst>
          <pc:docMk/>
          <pc:sldMk cId="519493701" sldId="659"/>
        </pc:sldMkLst>
      </pc:sldChg>
      <pc:sldChg chg="add ord">
        <pc:chgData name="Jim Fleming" userId="161791bae1afb603" providerId="LiveId" clId="{3A94EC96-952C-ED41-BA3A-E89B26CF9742}" dt="2024-02-10T13:59:24.725" v="129" actId="20578"/>
        <pc:sldMkLst>
          <pc:docMk/>
          <pc:sldMk cId="1118561676" sldId="659"/>
        </pc:sldMkLst>
      </pc:sldChg>
      <pc:sldChg chg="del">
        <pc:chgData name="Jim Fleming" userId="161791bae1afb603" providerId="LiveId" clId="{3A94EC96-952C-ED41-BA3A-E89B26CF9742}" dt="2024-02-10T13:54:32.280" v="25" actId="2696"/>
        <pc:sldMkLst>
          <pc:docMk/>
          <pc:sldMk cId="913838025" sldId="660"/>
        </pc:sldMkLst>
      </pc:sldChg>
    </pc:docChg>
  </pc:docChgLst>
  <pc:docChgLst>
    <pc:chgData name="Jim Fleming" userId="161791bae1afb603" providerId="LiveId" clId="{82AE66DE-D205-A640-9FB7-FF0E8CD3DA7B}"/>
    <pc:docChg chg="undo custSel addSld delSld modSld sldOrd">
      <pc:chgData name="Jim Fleming" userId="161791bae1afb603" providerId="LiveId" clId="{82AE66DE-D205-A640-9FB7-FF0E8CD3DA7B}" dt="2024-07-06T15:29:40.161" v="192" actId="2696"/>
      <pc:docMkLst>
        <pc:docMk/>
      </pc:docMkLst>
      <pc:sldChg chg="modSp mod ord">
        <pc:chgData name="Jim Fleming" userId="161791bae1afb603" providerId="LiveId" clId="{82AE66DE-D205-A640-9FB7-FF0E8CD3DA7B}" dt="2024-07-06T15:26:32.409" v="150" actId="20578"/>
        <pc:sldMkLst>
          <pc:docMk/>
          <pc:sldMk cId="1987421806" sldId="633"/>
        </pc:sldMkLst>
      </pc:sldChg>
      <pc:sldChg chg="modSp add mod">
        <pc:chgData name="Jim Fleming" userId="161791bae1afb603" providerId="LiveId" clId="{82AE66DE-D205-A640-9FB7-FF0E8CD3DA7B}" dt="2024-07-06T15:19:57.070" v="43" actId="20577"/>
        <pc:sldMkLst>
          <pc:docMk/>
          <pc:sldMk cId="3013335753" sldId="679"/>
        </pc:sldMkLst>
      </pc:sldChg>
      <pc:sldChg chg="modSp add mod">
        <pc:chgData name="Jim Fleming" userId="161791bae1afb603" providerId="LiveId" clId="{82AE66DE-D205-A640-9FB7-FF0E8CD3DA7B}" dt="2024-07-06T15:19:52.003" v="40" actId="20577"/>
        <pc:sldMkLst>
          <pc:docMk/>
          <pc:sldMk cId="3550287390" sldId="680"/>
        </pc:sldMkLst>
      </pc:sldChg>
      <pc:sldChg chg="del">
        <pc:chgData name="Jim Fleming" userId="161791bae1afb603" providerId="LiveId" clId="{82AE66DE-D205-A640-9FB7-FF0E8CD3DA7B}" dt="2024-07-06T15:18:29.322" v="24" actId="2696"/>
        <pc:sldMkLst>
          <pc:docMk/>
          <pc:sldMk cId="685248244" sldId="681"/>
        </pc:sldMkLst>
      </pc:sldChg>
      <pc:sldChg chg="modSp add mod">
        <pc:chgData name="Jim Fleming" userId="161791bae1afb603" providerId="LiveId" clId="{82AE66DE-D205-A640-9FB7-FF0E8CD3DA7B}" dt="2024-07-06T15:20:04.656" v="48" actId="20577"/>
        <pc:sldMkLst>
          <pc:docMk/>
          <pc:sldMk cId="1009560000" sldId="681"/>
        </pc:sldMkLst>
      </pc:sldChg>
      <pc:sldChg chg="del">
        <pc:chgData name="Jim Fleming" userId="161791bae1afb603" providerId="LiveId" clId="{82AE66DE-D205-A640-9FB7-FF0E8CD3DA7B}" dt="2024-07-06T15:18:29.786" v="25" actId="2696"/>
        <pc:sldMkLst>
          <pc:docMk/>
          <pc:sldMk cId="51784607" sldId="682"/>
        </pc:sldMkLst>
      </pc:sldChg>
      <pc:sldChg chg="add ord">
        <pc:chgData name="Jim Fleming" userId="161791bae1afb603" providerId="LiveId" clId="{82AE66DE-D205-A640-9FB7-FF0E8CD3DA7B}" dt="2024-07-06T15:19:35.368" v="36" actId="20578"/>
        <pc:sldMkLst>
          <pc:docMk/>
          <pc:sldMk cId="637097887" sldId="682"/>
        </pc:sldMkLst>
      </pc:sldChg>
      <pc:sldChg chg="del">
        <pc:chgData name="Jim Fleming" userId="161791bae1afb603" providerId="LiveId" clId="{82AE66DE-D205-A640-9FB7-FF0E8CD3DA7B}" dt="2024-07-06T15:18:30.330" v="26" actId="2696"/>
        <pc:sldMkLst>
          <pc:docMk/>
          <pc:sldMk cId="678804310" sldId="683"/>
        </pc:sldMkLst>
      </pc:sldChg>
      <pc:sldChg chg="add del ord">
        <pc:chgData name="Jim Fleming" userId="161791bae1afb603" providerId="LiveId" clId="{82AE66DE-D205-A640-9FB7-FF0E8CD3DA7B}" dt="2024-07-06T15:29:40.161" v="192" actId="2696"/>
        <pc:sldMkLst>
          <pc:docMk/>
          <pc:sldMk cId="889493104" sldId="683"/>
        </pc:sldMkLst>
      </pc:sldChg>
      <pc:sldChg chg="modSp add mod ord">
        <pc:chgData name="Jim Fleming" userId="161791bae1afb603" providerId="LiveId" clId="{82AE66DE-D205-A640-9FB7-FF0E8CD3DA7B}" dt="2024-07-06T15:26:32.409" v="150" actId="20578"/>
        <pc:sldMkLst>
          <pc:docMk/>
          <pc:sldMk cId="1606641598" sldId="684"/>
        </pc:sldMkLst>
      </pc:sldChg>
      <pc:sldChg chg="del">
        <pc:chgData name="Jim Fleming" userId="161791bae1afb603" providerId="LiveId" clId="{82AE66DE-D205-A640-9FB7-FF0E8CD3DA7B}" dt="2024-07-06T15:18:31.384" v="27" actId="2696"/>
        <pc:sldMkLst>
          <pc:docMk/>
          <pc:sldMk cId="2598065513" sldId="684"/>
        </pc:sldMkLst>
      </pc:sldChg>
      <pc:sldChg chg="del">
        <pc:chgData name="Jim Fleming" userId="161791bae1afb603" providerId="LiveId" clId="{82AE66DE-D205-A640-9FB7-FF0E8CD3DA7B}" dt="2024-07-06T15:17:45.307" v="8" actId="2696"/>
        <pc:sldMkLst>
          <pc:docMk/>
          <pc:sldMk cId="2071306960" sldId="685"/>
        </pc:sldMkLst>
      </pc:sldChg>
      <pc:sldChg chg="modSp add mod">
        <pc:chgData name="Jim Fleming" userId="161791bae1afb603" providerId="LiveId" clId="{82AE66DE-D205-A640-9FB7-FF0E8CD3DA7B}" dt="2024-07-06T15:26:05.549" v="147" actId="179"/>
        <pc:sldMkLst>
          <pc:docMk/>
          <pc:sldMk cId="4214508397" sldId="685"/>
        </pc:sldMkLst>
      </pc:sldChg>
      <pc:sldChg chg="del">
        <pc:chgData name="Jim Fleming" userId="161791bae1afb603" providerId="LiveId" clId="{82AE66DE-D205-A640-9FB7-FF0E8CD3DA7B}" dt="2024-07-06T15:17:44.331" v="7" actId="2696"/>
        <pc:sldMkLst>
          <pc:docMk/>
          <pc:sldMk cId="1311466483" sldId="686"/>
        </pc:sldMkLst>
      </pc:sldChg>
      <pc:sldChg chg="modSp add mod ord modShow">
        <pc:chgData name="Jim Fleming" userId="161791bae1afb603" providerId="LiveId" clId="{82AE66DE-D205-A640-9FB7-FF0E8CD3DA7B}" dt="2024-07-06T15:28:48.267" v="191" actId="114"/>
        <pc:sldMkLst>
          <pc:docMk/>
          <pc:sldMk cId="2972838337" sldId="686"/>
        </pc:sldMkLst>
      </pc:sldChg>
      <pc:sldChg chg="add del">
        <pc:chgData name="Jim Fleming" userId="161791bae1afb603" providerId="LiveId" clId="{82AE66DE-D205-A640-9FB7-FF0E8CD3DA7B}" dt="2024-07-06T15:26:17.816" v="149" actId="2696"/>
        <pc:sldMkLst>
          <pc:docMk/>
          <pc:sldMk cId="3455056535" sldId="686"/>
        </pc:sldMkLst>
      </pc:sldChg>
      <pc:sldChg chg="add ord">
        <pc:chgData name="Jim Fleming" userId="161791bae1afb603" providerId="LiveId" clId="{82AE66DE-D205-A640-9FB7-FF0E8CD3DA7B}" dt="2024-07-06T15:27:23.680" v="154" actId="20578"/>
        <pc:sldMkLst>
          <pc:docMk/>
          <pc:sldMk cId="3697782889" sldId="687"/>
        </pc:sldMkLst>
      </pc:sldChg>
      <pc:sldChg chg="del">
        <pc:chgData name="Jim Fleming" userId="161791bae1afb603" providerId="LiveId" clId="{82AE66DE-D205-A640-9FB7-FF0E8CD3DA7B}" dt="2024-07-06T15:17:47.253" v="10" actId="2696"/>
        <pc:sldMkLst>
          <pc:docMk/>
          <pc:sldMk cId="3833565974" sldId="687"/>
        </pc:sldMkLst>
      </pc:sldChg>
      <pc:sldChg chg="del">
        <pc:chgData name="Jim Fleming" userId="161791bae1afb603" providerId="LiveId" clId="{82AE66DE-D205-A640-9FB7-FF0E8CD3DA7B}" dt="2024-07-06T15:17:48.150" v="11" actId="2696"/>
        <pc:sldMkLst>
          <pc:docMk/>
          <pc:sldMk cId="1850219282" sldId="688"/>
        </pc:sldMkLst>
      </pc:sldChg>
      <pc:sldChg chg="del">
        <pc:chgData name="Jim Fleming" userId="161791bae1afb603" providerId="LiveId" clId="{82AE66DE-D205-A640-9FB7-FF0E8CD3DA7B}" dt="2024-07-06T15:18:26.792" v="23" actId="2696"/>
        <pc:sldMkLst>
          <pc:docMk/>
          <pc:sldMk cId="2935783491" sldId="689"/>
        </pc:sldMkLst>
      </pc:sldChg>
      <pc:sldChg chg="del">
        <pc:chgData name="Jim Fleming" userId="161791bae1afb603" providerId="LiveId" clId="{82AE66DE-D205-A640-9FB7-FF0E8CD3DA7B}" dt="2024-07-06T15:17:46.223" v="9" actId="2696"/>
        <pc:sldMkLst>
          <pc:docMk/>
          <pc:sldMk cId="1205754446" sldId="690"/>
        </pc:sldMkLst>
      </pc:sldChg>
    </pc:docChg>
  </pc:docChgLst>
  <pc:docChgLst>
    <pc:chgData name="Jim Fleming" userId="161791bae1afb603" providerId="LiveId" clId="{6050BEE1-4B3B-314A-ABBC-760D9E236A15}"/>
    <pc:docChg chg="custSel addSld delSld modSld sldOrd">
      <pc:chgData name="Jim Fleming" userId="161791bae1afb603" providerId="LiveId" clId="{6050BEE1-4B3B-314A-ABBC-760D9E236A15}" dt="2024-10-06T01:46:30.289" v="131" actId="2696"/>
      <pc:docMkLst>
        <pc:docMk/>
      </pc:docMkLst>
      <pc:sldChg chg="del">
        <pc:chgData name="Jim Fleming" userId="161791bae1afb603" providerId="LiveId" clId="{6050BEE1-4B3B-314A-ABBC-760D9E236A15}" dt="2024-10-06T01:37:38.797" v="13" actId="2696"/>
        <pc:sldMkLst>
          <pc:docMk/>
          <pc:sldMk cId="1321751761" sldId="491"/>
        </pc:sldMkLst>
      </pc:sldChg>
      <pc:sldChg chg="del">
        <pc:chgData name="Jim Fleming" userId="161791bae1afb603" providerId="LiveId" clId="{6050BEE1-4B3B-314A-ABBC-760D9E236A15}" dt="2024-10-06T01:37:39.289" v="14" actId="2696"/>
        <pc:sldMkLst>
          <pc:docMk/>
          <pc:sldMk cId="1424495844" sldId="556"/>
        </pc:sldMkLst>
      </pc:sldChg>
      <pc:sldChg chg="modSp mod">
        <pc:chgData name="Jim Fleming" userId="161791bae1afb603" providerId="LiveId" clId="{6050BEE1-4B3B-314A-ABBC-760D9E236A15}" dt="2024-10-06T01:37:30.522" v="7" actId="6549"/>
        <pc:sldMkLst>
          <pc:docMk/>
          <pc:sldMk cId="384459236" sldId="666"/>
        </pc:sldMkLst>
      </pc:sldChg>
      <pc:sldChg chg="modSp mod">
        <pc:chgData name="Jim Fleming" userId="161791bae1afb603" providerId="LiveId" clId="{6050BEE1-4B3B-314A-ABBC-760D9E236A15}" dt="2024-10-06T01:45:12.314" v="120" actId="14100"/>
        <pc:sldMkLst>
          <pc:docMk/>
          <pc:sldMk cId="1329755425" sldId="681"/>
        </pc:sldMkLst>
      </pc:sldChg>
      <pc:sldChg chg="modSp add del mod ord">
        <pc:chgData name="Jim Fleming" userId="161791bae1afb603" providerId="LiveId" clId="{6050BEE1-4B3B-314A-ABBC-760D9E236A15}" dt="2024-10-06T01:40:15.507" v="30" actId="2696"/>
        <pc:sldMkLst>
          <pc:docMk/>
          <pc:sldMk cId="1565996865" sldId="698"/>
        </pc:sldMkLst>
      </pc:sldChg>
      <pc:sldChg chg="del">
        <pc:chgData name="Jim Fleming" userId="161791bae1afb603" providerId="LiveId" clId="{6050BEE1-4B3B-314A-ABBC-760D9E236A15}" dt="2024-10-06T01:37:47.533" v="15" actId="2696"/>
        <pc:sldMkLst>
          <pc:docMk/>
          <pc:sldMk cId="4221127941" sldId="704"/>
        </pc:sldMkLst>
      </pc:sldChg>
      <pc:sldChg chg="del">
        <pc:chgData name="Jim Fleming" userId="161791bae1afb603" providerId="LiveId" clId="{6050BEE1-4B3B-314A-ABBC-760D9E236A15}" dt="2024-10-06T01:37:48.806" v="16" actId="2696"/>
        <pc:sldMkLst>
          <pc:docMk/>
          <pc:sldMk cId="2467811026" sldId="739"/>
        </pc:sldMkLst>
      </pc:sldChg>
      <pc:sldChg chg="modSp mod">
        <pc:chgData name="Jim Fleming" userId="161791bae1afb603" providerId="LiveId" clId="{6050BEE1-4B3B-314A-ABBC-760D9E236A15}" dt="2024-10-06T01:44:02.463" v="95" actId="20577"/>
        <pc:sldMkLst>
          <pc:docMk/>
          <pc:sldMk cId="3723786110" sldId="740"/>
        </pc:sldMkLst>
      </pc:sldChg>
      <pc:sldChg chg="modSp add mod ord modShow">
        <pc:chgData name="Jim Fleming" userId="161791bae1afb603" providerId="LiveId" clId="{6050BEE1-4B3B-314A-ABBC-760D9E236A15}" dt="2024-10-06T01:39:23.099" v="26"/>
        <pc:sldMkLst>
          <pc:docMk/>
          <pc:sldMk cId="90353363" sldId="741"/>
        </pc:sldMkLst>
      </pc:sldChg>
      <pc:sldChg chg="del">
        <pc:chgData name="Jim Fleming" userId="161791bae1afb603" providerId="LiveId" clId="{6050BEE1-4B3B-314A-ABBC-760D9E236A15}" dt="2024-10-06T01:37:50.240" v="17" actId="2696"/>
        <pc:sldMkLst>
          <pc:docMk/>
          <pc:sldMk cId="4051026985" sldId="741"/>
        </pc:sldMkLst>
      </pc:sldChg>
      <pc:sldChg chg="del">
        <pc:chgData name="Jim Fleming" userId="161791bae1afb603" providerId="LiveId" clId="{6050BEE1-4B3B-314A-ABBC-760D9E236A15}" dt="2024-10-06T01:37:33.412" v="8" actId="2696"/>
        <pc:sldMkLst>
          <pc:docMk/>
          <pc:sldMk cId="3211138633" sldId="742"/>
        </pc:sldMkLst>
      </pc:sldChg>
      <pc:sldChg chg="modSp add mod ord">
        <pc:chgData name="Jim Fleming" userId="161791bae1afb603" providerId="LiveId" clId="{6050BEE1-4B3B-314A-ABBC-760D9E236A15}" dt="2024-10-06T01:41:54.885" v="88" actId="20577"/>
        <pc:sldMkLst>
          <pc:docMk/>
          <pc:sldMk cId="3231479225" sldId="742"/>
        </pc:sldMkLst>
      </pc:sldChg>
      <pc:sldChg chg="modSp add mod">
        <pc:chgData name="Jim Fleming" userId="161791bae1afb603" providerId="LiveId" clId="{6050BEE1-4B3B-314A-ABBC-760D9E236A15}" dt="2024-10-06T01:41:47.950" v="84" actId="20577"/>
        <pc:sldMkLst>
          <pc:docMk/>
          <pc:sldMk cId="608519647" sldId="743"/>
        </pc:sldMkLst>
      </pc:sldChg>
      <pc:sldChg chg="add del">
        <pc:chgData name="Jim Fleming" userId="161791bae1afb603" providerId="LiveId" clId="{6050BEE1-4B3B-314A-ABBC-760D9E236A15}" dt="2024-10-06T01:40:16.139" v="31" actId="2696"/>
        <pc:sldMkLst>
          <pc:docMk/>
          <pc:sldMk cId="3938159909" sldId="743"/>
        </pc:sldMkLst>
      </pc:sldChg>
      <pc:sldChg chg="modSp add mod">
        <pc:chgData name="Jim Fleming" userId="161791bae1afb603" providerId="LiveId" clId="{6050BEE1-4B3B-314A-ABBC-760D9E236A15}" dt="2024-10-06T01:41:51.678" v="85" actId="6549"/>
        <pc:sldMkLst>
          <pc:docMk/>
          <pc:sldMk cId="2552501889" sldId="744"/>
        </pc:sldMkLst>
      </pc:sldChg>
      <pc:sldChg chg="del">
        <pc:chgData name="Jim Fleming" userId="161791bae1afb603" providerId="LiveId" clId="{6050BEE1-4B3B-314A-ABBC-760D9E236A15}" dt="2024-10-06T01:37:37.142" v="12" actId="2696"/>
        <pc:sldMkLst>
          <pc:docMk/>
          <pc:sldMk cId="3584773197" sldId="744"/>
        </pc:sldMkLst>
      </pc:sldChg>
      <pc:sldChg chg="del">
        <pc:chgData name="Jim Fleming" userId="161791bae1afb603" providerId="LiveId" clId="{6050BEE1-4B3B-314A-ABBC-760D9E236A15}" dt="2024-10-06T01:37:35.784" v="11" actId="2696"/>
        <pc:sldMkLst>
          <pc:docMk/>
          <pc:sldMk cId="3099131523" sldId="745"/>
        </pc:sldMkLst>
      </pc:sldChg>
      <pc:sldChg chg="modSp add mod">
        <pc:chgData name="Jim Fleming" userId="161791bae1afb603" providerId="LiveId" clId="{6050BEE1-4B3B-314A-ABBC-760D9E236A15}" dt="2024-10-06T01:44:20.944" v="97" actId="14100"/>
        <pc:sldMkLst>
          <pc:docMk/>
          <pc:sldMk cId="3999259086" sldId="745"/>
        </pc:sldMkLst>
      </pc:sldChg>
      <pc:sldChg chg="add ord">
        <pc:chgData name="Jim Fleming" userId="161791bae1afb603" providerId="LiveId" clId="{6050BEE1-4B3B-314A-ABBC-760D9E236A15}" dt="2024-10-06T01:45:26.168" v="122" actId="20578"/>
        <pc:sldMkLst>
          <pc:docMk/>
          <pc:sldMk cId="262353378" sldId="746"/>
        </pc:sldMkLst>
      </pc:sldChg>
      <pc:sldChg chg="del">
        <pc:chgData name="Jim Fleming" userId="161791bae1afb603" providerId="LiveId" clId="{6050BEE1-4B3B-314A-ABBC-760D9E236A15}" dt="2024-10-06T01:37:34.840" v="10" actId="2696"/>
        <pc:sldMkLst>
          <pc:docMk/>
          <pc:sldMk cId="1241233077" sldId="746"/>
        </pc:sldMkLst>
      </pc:sldChg>
      <pc:sldChg chg="del">
        <pc:chgData name="Jim Fleming" userId="161791bae1afb603" providerId="LiveId" clId="{6050BEE1-4B3B-314A-ABBC-760D9E236A15}" dt="2024-10-06T01:37:34.043" v="9" actId="2696"/>
        <pc:sldMkLst>
          <pc:docMk/>
          <pc:sldMk cId="231406448" sldId="747"/>
        </pc:sldMkLst>
      </pc:sldChg>
      <pc:sldChg chg="add del ord">
        <pc:chgData name="Jim Fleming" userId="161791bae1afb603" providerId="LiveId" clId="{6050BEE1-4B3B-314A-ABBC-760D9E236A15}" dt="2024-10-06T01:45:42.858" v="130" actId="2696"/>
        <pc:sldMkLst>
          <pc:docMk/>
          <pc:sldMk cId="4138295121" sldId="747"/>
        </pc:sldMkLst>
      </pc:sldChg>
      <pc:sldChg chg="add">
        <pc:chgData name="Jim Fleming" userId="161791bae1afb603" providerId="LiveId" clId="{6050BEE1-4B3B-314A-ABBC-760D9E236A15}" dt="2024-10-06T01:45:32.164" v="125" actId="2890"/>
        <pc:sldMkLst>
          <pc:docMk/>
          <pc:sldMk cId="2660179820" sldId="748"/>
        </pc:sldMkLst>
      </pc:sldChg>
      <pc:sldChg chg="add del ord">
        <pc:chgData name="Jim Fleming" userId="161791bae1afb603" providerId="LiveId" clId="{6050BEE1-4B3B-314A-ABBC-760D9E236A15}" dt="2024-10-06T01:46:30.289" v="131" actId="2696"/>
        <pc:sldMkLst>
          <pc:docMk/>
          <pc:sldMk cId="2556152647" sldId="749"/>
        </pc:sldMkLst>
      </pc:sldChg>
      <pc:sldChg chg="add ord replId">
        <pc:chgData name="Jim Fleming" userId="161791bae1afb603" providerId="LiveId" clId="{6050BEE1-4B3B-314A-ABBC-760D9E236A15}" dt="2024-10-06T01:45:39.431" v="128" actId="20578"/>
        <pc:sldMkLst>
          <pc:docMk/>
          <pc:sldMk cId="105943101" sldId="750"/>
        </pc:sldMkLst>
      </pc:sldChg>
    </pc:docChg>
  </pc:docChgLst>
  <pc:docChgLst>
    <pc:chgData name="Jim Fleming" userId="161791bae1afb603" providerId="LiveId" clId="{F51B9866-D897-2746-85E4-43BF54B7E916}"/>
    <pc:docChg chg="custSel addSld delSld modSld sldOrd">
      <pc:chgData name="Jim Fleming" userId="161791bae1afb603" providerId="LiveId" clId="{F51B9866-D897-2746-85E4-43BF54B7E916}" dt="2024-05-11T15:53:08.533" v="277" actId="1076"/>
      <pc:docMkLst>
        <pc:docMk/>
      </pc:docMkLst>
      <pc:sldChg chg="modSp mod">
        <pc:chgData name="Jim Fleming" userId="161791bae1afb603" providerId="LiveId" clId="{F51B9866-D897-2746-85E4-43BF54B7E916}" dt="2024-05-11T15:31:11.177" v="13" actId="6549"/>
        <pc:sldMkLst>
          <pc:docMk/>
          <pc:sldMk cId="384459236" sldId="666"/>
        </pc:sldMkLst>
      </pc:sldChg>
      <pc:sldChg chg="addSp delSp modSp new mod">
        <pc:chgData name="Jim Fleming" userId="161791bae1afb603" providerId="LiveId" clId="{F51B9866-D897-2746-85E4-43BF54B7E916}" dt="2024-05-11T15:41:44.594" v="84" actId="1076"/>
        <pc:sldMkLst>
          <pc:docMk/>
          <pc:sldMk cId="2704939232" sldId="667"/>
        </pc:sldMkLst>
      </pc:sldChg>
      <pc:sldChg chg="del">
        <pc:chgData name="Jim Fleming" userId="161791bae1afb603" providerId="LiveId" clId="{F51B9866-D897-2746-85E4-43BF54B7E916}" dt="2024-05-11T15:31:14.067" v="14" actId="2696"/>
        <pc:sldMkLst>
          <pc:docMk/>
          <pc:sldMk cId="3027780690" sldId="667"/>
        </pc:sldMkLst>
      </pc:sldChg>
      <pc:sldChg chg="add ord">
        <pc:chgData name="Jim Fleming" userId="161791bae1afb603" providerId="LiveId" clId="{F51B9866-D897-2746-85E4-43BF54B7E916}" dt="2024-05-11T15:42:23.822" v="86" actId="20578"/>
        <pc:sldMkLst>
          <pc:docMk/>
          <pc:sldMk cId="64275505" sldId="668"/>
        </pc:sldMkLst>
      </pc:sldChg>
      <pc:sldChg chg="new del">
        <pc:chgData name="Jim Fleming" userId="161791bae1afb603" providerId="LiveId" clId="{F51B9866-D897-2746-85E4-43BF54B7E916}" dt="2024-05-11T15:42:32.058" v="90" actId="2696"/>
        <pc:sldMkLst>
          <pc:docMk/>
          <pc:sldMk cId="1689249565" sldId="669"/>
        </pc:sldMkLst>
      </pc:sldChg>
      <pc:sldChg chg="del">
        <pc:chgData name="Jim Fleming" userId="161791bae1afb603" providerId="LiveId" clId="{F51B9866-D897-2746-85E4-43BF54B7E916}" dt="2024-05-11T15:31:19.998" v="18" actId="2696"/>
        <pc:sldMkLst>
          <pc:docMk/>
          <pc:sldMk cId="1488943873" sldId="670"/>
        </pc:sldMkLst>
      </pc:sldChg>
      <pc:sldChg chg="addSp delSp modSp add mod ord">
        <pc:chgData name="Jim Fleming" userId="161791bae1afb603" providerId="LiveId" clId="{F51B9866-D897-2746-85E4-43BF54B7E916}" dt="2024-05-11T15:43:04.577" v="100" actId="1076"/>
        <pc:sldMkLst>
          <pc:docMk/>
          <pc:sldMk cId="3356246067" sldId="670"/>
        </pc:sldMkLst>
      </pc:sldChg>
      <pc:sldChg chg="del">
        <pc:chgData name="Jim Fleming" userId="161791bae1afb603" providerId="LiveId" clId="{F51B9866-D897-2746-85E4-43BF54B7E916}" dt="2024-05-11T15:31:16.034" v="15" actId="2696"/>
        <pc:sldMkLst>
          <pc:docMk/>
          <pc:sldMk cId="2004917992" sldId="671"/>
        </pc:sldMkLst>
      </pc:sldChg>
      <pc:sldChg chg="addSp delSp modSp add mod">
        <pc:chgData name="Jim Fleming" userId="161791bae1afb603" providerId="LiveId" clId="{F51B9866-D897-2746-85E4-43BF54B7E916}" dt="2024-05-11T15:47:58.745" v="187"/>
        <pc:sldMkLst>
          <pc:docMk/>
          <pc:sldMk cId="2723734467" sldId="671"/>
        </pc:sldMkLst>
      </pc:sldChg>
      <pc:sldChg chg="addSp modSp add mod">
        <pc:chgData name="Jim Fleming" userId="161791bae1afb603" providerId="LiveId" clId="{F51B9866-D897-2746-85E4-43BF54B7E916}" dt="2024-05-11T15:43:52.594" v="109" actId="14100"/>
        <pc:sldMkLst>
          <pc:docMk/>
          <pc:sldMk cId="1258714442" sldId="672"/>
        </pc:sldMkLst>
      </pc:sldChg>
      <pc:sldChg chg="del">
        <pc:chgData name="Jim Fleming" userId="161791bae1afb603" providerId="LiveId" clId="{F51B9866-D897-2746-85E4-43BF54B7E916}" dt="2024-05-11T15:31:17.265" v="16" actId="2696"/>
        <pc:sldMkLst>
          <pc:docMk/>
          <pc:sldMk cId="3312777999" sldId="672"/>
        </pc:sldMkLst>
      </pc:sldChg>
      <pc:sldChg chg="del">
        <pc:chgData name="Jim Fleming" userId="161791bae1afb603" providerId="LiveId" clId="{F51B9866-D897-2746-85E4-43BF54B7E916}" dt="2024-05-11T15:31:18.664" v="17" actId="2696"/>
        <pc:sldMkLst>
          <pc:docMk/>
          <pc:sldMk cId="189999141" sldId="673"/>
        </pc:sldMkLst>
      </pc:sldChg>
      <pc:sldChg chg="addSp modSp add mod ord">
        <pc:chgData name="Jim Fleming" userId="161791bae1afb603" providerId="LiveId" clId="{F51B9866-D897-2746-85E4-43BF54B7E916}" dt="2024-05-11T15:44:15.704" v="110" actId="20578"/>
        <pc:sldMkLst>
          <pc:docMk/>
          <pc:sldMk cId="3431888848" sldId="673"/>
        </pc:sldMkLst>
      </pc:sldChg>
      <pc:sldChg chg="addSp modSp add mod">
        <pc:chgData name="Jim Fleming" userId="161791bae1afb603" providerId="LiveId" clId="{F51B9866-D897-2746-85E4-43BF54B7E916}" dt="2024-05-11T15:50:55.533" v="247" actId="207"/>
        <pc:sldMkLst>
          <pc:docMk/>
          <pc:sldMk cId="399964751" sldId="674"/>
        </pc:sldMkLst>
      </pc:sldChg>
      <pc:sldChg chg="del">
        <pc:chgData name="Jim Fleming" userId="161791bae1afb603" providerId="LiveId" clId="{F51B9866-D897-2746-85E4-43BF54B7E916}" dt="2024-05-11T15:31:21.502" v="19" actId="2696"/>
        <pc:sldMkLst>
          <pc:docMk/>
          <pc:sldMk cId="3469265981" sldId="674"/>
        </pc:sldMkLst>
      </pc:sldChg>
      <pc:sldChg chg="modSp new mod">
        <pc:chgData name="Jim Fleming" userId="161791bae1afb603" providerId="LiveId" clId="{F51B9866-D897-2746-85E4-43BF54B7E916}" dt="2024-05-11T15:48:42.720" v="228" actId="207"/>
        <pc:sldMkLst>
          <pc:docMk/>
          <pc:sldMk cId="500004458" sldId="675"/>
        </pc:sldMkLst>
      </pc:sldChg>
      <pc:sldChg chg="del">
        <pc:chgData name="Jim Fleming" userId="161791bae1afb603" providerId="LiveId" clId="{F51B9866-D897-2746-85E4-43BF54B7E916}" dt="2024-05-11T15:31:22.249" v="20" actId="2696"/>
        <pc:sldMkLst>
          <pc:docMk/>
          <pc:sldMk cId="2564506520" sldId="675"/>
        </pc:sldMkLst>
      </pc:sldChg>
      <pc:sldChg chg="add ord">
        <pc:chgData name="Jim Fleming" userId="161791bae1afb603" providerId="LiveId" clId="{F51B9866-D897-2746-85E4-43BF54B7E916}" dt="2024-05-11T15:48:51.513" v="230" actId="20578"/>
        <pc:sldMkLst>
          <pc:docMk/>
          <pc:sldMk cId="2314463" sldId="676"/>
        </pc:sldMkLst>
      </pc:sldChg>
      <pc:sldChg chg="add ord">
        <pc:chgData name="Jim Fleming" userId="161791bae1afb603" providerId="LiveId" clId="{F51B9866-D897-2746-85E4-43BF54B7E916}" dt="2024-05-11T15:49:06.297" v="232" actId="20578"/>
        <pc:sldMkLst>
          <pc:docMk/>
          <pc:sldMk cId="1724877568" sldId="677"/>
        </pc:sldMkLst>
      </pc:sldChg>
      <pc:sldChg chg="add ord">
        <pc:chgData name="Jim Fleming" userId="161791bae1afb603" providerId="LiveId" clId="{F51B9866-D897-2746-85E4-43BF54B7E916}" dt="2024-05-11T15:49:20.062" v="235" actId="20578"/>
        <pc:sldMkLst>
          <pc:docMk/>
          <pc:sldMk cId="405626330" sldId="678"/>
        </pc:sldMkLst>
      </pc:sldChg>
      <pc:sldChg chg="addSp delSp modSp add mod">
        <pc:chgData name="Jim Fleming" userId="161791bae1afb603" providerId="LiveId" clId="{F51B9866-D897-2746-85E4-43BF54B7E916}" dt="2024-05-11T15:53:08.533" v="277" actId="1076"/>
        <pc:sldMkLst>
          <pc:docMk/>
          <pc:sldMk cId="1553816269" sldId="679"/>
        </pc:sldMkLst>
      </pc:sldChg>
    </pc:docChg>
  </pc:docChgLst>
  <pc:docChgLst>
    <pc:chgData name="Jim Fleming" userId="161791bae1afb603" providerId="LiveId" clId="{B8AC8F21-BB3E-6B4E-9E6C-85B718636A29}"/>
    <pc:docChg chg="undo custSel addSld delSld modSld sldOrd modMainMaster">
      <pc:chgData name="Jim Fleming" userId="161791bae1afb603" providerId="LiveId" clId="{B8AC8F21-BB3E-6B4E-9E6C-85B718636A29}" dt="2024-11-30T16:18:13.359" v="375" actId="20577"/>
      <pc:docMkLst>
        <pc:docMk/>
      </pc:docMkLst>
      <pc:sldChg chg="add del">
        <pc:chgData name="Jim Fleming" userId="161791bae1afb603" providerId="LiveId" clId="{B8AC8F21-BB3E-6B4E-9E6C-85B718636A29}" dt="2024-11-25T13:26:06.622" v="5" actId="2696"/>
        <pc:sldMkLst>
          <pc:docMk/>
          <pc:sldMk cId="2140641292" sldId="343"/>
        </pc:sldMkLst>
      </pc:sldChg>
      <pc:sldChg chg="add del">
        <pc:chgData name="Jim Fleming" userId="161791bae1afb603" providerId="LiveId" clId="{B8AC8F21-BB3E-6B4E-9E6C-85B718636A29}" dt="2024-11-25T13:26:13.840" v="7" actId="2696"/>
        <pc:sldMkLst>
          <pc:docMk/>
          <pc:sldMk cId="3074875806" sldId="359"/>
        </pc:sldMkLst>
      </pc:sldChg>
      <pc:sldChg chg="del">
        <pc:chgData name="Jim Fleming" userId="161791bae1afb603" providerId="LiveId" clId="{B8AC8F21-BB3E-6B4E-9E6C-85B718636A29}" dt="2024-11-30T16:02:49.027" v="75" actId="2696"/>
        <pc:sldMkLst>
          <pc:docMk/>
          <pc:sldMk cId="1791236111" sldId="386"/>
        </pc:sldMkLst>
      </pc:sldChg>
      <pc:sldChg chg="del">
        <pc:chgData name="Jim Fleming" userId="161791bae1afb603" providerId="LiveId" clId="{B8AC8F21-BB3E-6B4E-9E6C-85B718636A29}" dt="2024-11-30T16:02:57.349" v="93" actId="2696"/>
        <pc:sldMkLst>
          <pc:docMk/>
          <pc:sldMk cId="2052419234" sldId="405"/>
        </pc:sldMkLst>
      </pc:sldChg>
      <pc:sldChg chg="addSp delSp del mod">
        <pc:chgData name="Jim Fleming" userId="161791bae1afb603" providerId="LiveId" clId="{B8AC8F21-BB3E-6B4E-9E6C-85B718636A29}" dt="2024-11-30T16:04:37.773" v="97" actId="2696"/>
        <pc:sldMkLst>
          <pc:docMk/>
          <pc:sldMk cId="2681928121" sldId="431"/>
        </pc:sldMkLst>
        <pc:picChg chg="add del">
          <ac:chgData name="Jim Fleming" userId="161791bae1afb603" providerId="LiveId" clId="{B8AC8F21-BB3E-6B4E-9E6C-85B718636A29}" dt="2024-11-30T16:03:29.917" v="96" actId="478"/>
          <ac:picMkLst>
            <pc:docMk/>
            <pc:sldMk cId="2681928121" sldId="431"/>
            <ac:picMk id="7" creationId="{2C1B449D-16E9-4159-A7D2-4C2497FA781D}"/>
          </ac:picMkLst>
        </pc:picChg>
      </pc:sldChg>
      <pc:sldChg chg="del">
        <pc:chgData name="Jim Fleming" userId="161791bae1afb603" providerId="LiveId" clId="{B8AC8F21-BB3E-6B4E-9E6C-85B718636A29}" dt="2024-11-30T16:02:55.407" v="88" actId="2696"/>
        <pc:sldMkLst>
          <pc:docMk/>
          <pc:sldMk cId="752296095" sldId="433"/>
        </pc:sldMkLst>
      </pc:sldChg>
      <pc:sldChg chg="del">
        <pc:chgData name="Jim Fleming" userId="161791bae1afb603" providerId="LiveId" clId="{B8AC8F21-BB3E-6B4E-9E6C-85B718636A29}" dt="2024-11-30T16:02:48.644" v="74" actId="2696"/>
        <pc:sldMkLst>
          <pc:docMk/>
          <pc:sldMk cId="3196038374" sldId="439"/>
        </pc:sldMkLst>
      </pc:sldChg>
      <pc:sldChg chg="modSp add del mod">
        <pc:chgData name="Jim Fleming" userId="161791bae1afb603" providerId="LiveId" clId="{B8AC8F21-BB3E-6B4E-9E6C-85B718636A29}" dt="2024-11-30T16:10:17.212" v="134" actId="20577"/>
        <pc:sldMkLst>
          <pc:docMk/>
          <pc:sldMk cId="1195170520" sldId="493"/>
        </pc:sldMkLst>
        <pc:spChg chg="mod">
          <ac:chgData name="Jim Fleming" userId="161791bae1afb603" providerId="LiveId" clId="{B8AC8F21-BB3E-6B4E-9E6C-85B718636A29}" dt="2024-11-30T16:10:17.212" v="134" actId="20577"/>
          <ac:spMkLst>
            <pc:docMk/>
            <pc:sldMk cId="1195170520" sldId="493"/>
            <ac:spMk id="4" creationId="{795429D7-5180-DE4A-06FF-747455FFD981}"/>
          </ac:spMkLst>
        </pc:spChg>
      </pc:sldChg>
      <pc:sldChg chg="del">
        <pc:chgData name="Jim Fleming" userId="161791bae1afb603" providerId="LiveId" clId="{B8AC8F21-BB3E-6B4E-9E6C-85B718636A29}" dt="2024-11-30T16:02:52.465" v="80" actId="2696"/>
        <pc:sldMkLst>
          <pc:docMk/>
          <pc:sldMk cId="2765227095" sldId="494"/>
        </pc:sldMkLst>
      </pc:sldChg>
      <pc:sldChg chg="del">
        <pc:chgData name="Jim Fleming" userId="161791bae1afb603" providerId="LiveId" clId="{B8AC8F21-BB3E-6B4E-9E6C-85B718636A29}" dt="2024-11-30T16:02:52.808" v="81" actId="2696"/>
        <pc:sldMkLst>
          <pc:docMk/>
          <pc:sldMk cId="2960309666" sldId="495"/>
        </pc:sldMkLst>
      </pc:sldChg>
      <pc:sldChg chg="del">
        <pc:chgData name="Jim Fleming" userId="161791bae1afb603" providerId="LiveId" clId="{B8AC8F21-BB3E-6B4E-9E6C-85B718636A29}" dt="2024-11-30T16:02:53.159" v="82" actId="2696"/>
        <pc:sldMkLst>
          <pc:docMk/>
          <pc:sldMk cId="1695603952" sldId="496"/>
        </pc:sldMkLst>
      </pc:sldChg>
      <pc:sldChg chg="del">
        <pc:chgData name="Jim Fleming" userId="161791bae1afb603" providerId="LiveId" clId="{B8AC8F21-BB3E-6B4E-9E6C-85B718636A29}" dt="2024-11-30T16:02:53.476" v="83" actId="2696"/>
        <pc:sldMkLst>
          <pc:docMk/>
          <pc:sldMk cId="2176382884" sldId="497"/>
        </pc:sldMkLst>
      </pc:sldChg>
      <pc:sldChg chg="del">
        <pc:chgData name="Jim Fleming" userId="161791bae1afb603" providerId="LiveId" clId="{B8AC8F21-BB3E-6B4E-9E6C-85B718636A29}" dt="2024-11-30T16:02:53.825" v="84" actId="2696"/>
        <pc:sldMkLst>
          <pc:docMk/>
          <pc:sldMk cId="3431166076" sldId="498"/>
        </pc:sldMkLst>
      </pc:sldChg>
      <pc:sldChg chg="del">
        <pc:chgData name="Jim Fleming" userId="161791bae1afb603" providerId="LiveId" clId="{B8AC8F21-BB3E-6B4E-9E6C-85B718636A29}" dt="2024-11-30T16:02:55.057" v="87" actId="2696"/>
        <pc:sldMkLst>
          <pc:docMk/>
          <pc:sldMk cId="529554152" sldId="499"/>
        </pc:sldMkLst>
      </pc:sldChg>
      <pc:sldChg chg="del">
        <pc:chgData name="Jim Fleming" userId="161791bae1afb603" providerId="LiveId" clId="{B8AC8F21-BB3E-6B4E-9E6C-85B718636A29}" dt="2024-11-30T16:02:55.711" v="89" actId="2696"/>
        <pc:sldMkLst>
          <pc:docMk/>
          <pc:sldMk cId="4288472858" sldId="500"/>
        </pc:sldMkLst>
      </pc:sldChg>
      <pc:sldChg chg="del">
        <pc:chgData name="Jim Fleming" userId="161791bae1afb603" providerId="LiveId" clId="{B8AC8F21-BB3E-6B4E-9E6C-85B718636A29}" dt="2024-11-30T16:02:52.071" v="79" actId="2696"/>
        <pc:sldMkLst>
          <pc:docMk/>
          <pc:sldMk cId="3517844600" sldId="502"/>
        </pc:sldMkLst>
      </pc:sldChg>
      <pc:sldChg chg="del">
        <pc:chgData name="Jim Fleming" userId="161791bae1afb603" providerId="LiveId" clId="{B8AC8F21-BB3E-6B4E-9E6C-85B718636A29}" dt="2024-11-30T16:02:51.714" v="78" actId="2696"/>
        <pc:sldMkLst>
          <pc:docMk/>
          <pc:sldMk cId="2295729869" sldId="503"/>
        </pc:sldMkLst>
      </pc:sldChg>
      <pc:sldChg chg="modSp add mod">
        <pc:chgData name="Jim Fleming" userId="161791bae1afb603" providerId="LiveId" clId="{B8AC8F21-BB3E-6B4E-9E6C-85B718636A29}" dt="2024-11-30T16:09:23.060" v="129"/>
        <pc:sldMkLst>
          <pc:docMk/>
          <pc:sldMk cId="1410470191" sldId="504"/>
        </pc:sldMkLst>
        <pc:spChg chg="mod">
          <ac:chgData name="Jim Fleming" userId="161791bae1afb603" providerId="LiveId" clId="{B8AC8F21-BB3E-6B4E-9E6C-85B718636A29}" dt="2024-11-30T16:09:23.060" v="129"/>
          <ac:spMkLst>
            <pc:docMk/>
            <pc:sldMk cId="1410470191" sldId="504"/>
            <ac:spMk id="9" creationId="{BC3E0AAB-B8E4-6A36-C234-EE2671BB010A}"/>
          </ac:spMkLst>
        </pc:spChg>
      </pc:sldChg>
      <pc:sldChg chg="del">
        <pc:chgData name="Jim Fleming" userId="161791bae1afb603" providerId="LiveId" clId="{B8AC8F21-BB3E-6B4E-9E6C-85B718636A29}" dt="2024-11-30T16:02:54.085" v="85" actId="2696"/>
        <pc:sldMkLst>
          <pc:docMk/>
          <pc:sldMk cId="2827314747" sldId="594"/>
        </pc:sldMkLst>
      </pc:sldChg>
      <pc:sldChg chg="modSp add mod">
        <pc:chgData name="Jim Fleming" userId="161791bae1afb603" providerId="LiveId" clId="{B8AC8F21-BB3E-6B4E-9E6C-85B718636A29}" dt="2024-11-30T16:08:13.183" v="121"/>
        <pc:sldMkLst>
          <pc:docMk/>
          <pc:sldMk cId="3051952489" sldId="633"/>
        </pc:sldMkLst>
        <pc:spChg chg="mod">
          <ac:chgData name="Jim Fleming" userId="161791bae1afb603" providerId="LiveId" clId="{B8AC8F21-BB3E-6B4E-9E6C-85B718636A29}" dt="2024-11-30T16:08:13.183" v="121"/>
          <ac:spMkLst>
            <pc:docMk/>
            <pc:sldMk cId="3051952489" sldId="633"/>
            <ac:spMk id="4" creationId="{07F663BF-43BE-E7E8-61BF-9EC393A5D63B}"/>
          </ac:spMkLst>
        </pc:spChg>
      </pc:sldChg>
      <pc:sldChg chg="del">
        <pc:chgData name="Jim Fleming" userId="161791bae1afb603" providerId="LiveId" clId="{B8AC8F21-BB3E-6B4E-9E6C-85B718636A29}" dt="2024-11-30T16:02:49.752" v="77" actId="2696"/>
        <pc:sldMkLst>
          <pc:docMk/>
          <pc:sldMk cId="1092160196" sldId="640"/>
        </pc:sldMkLst>
      </pc:sldChg>
      <pc:sldChg chg="del">
        <pc:chgData name="Jim Fleming" userId="161791bae1afb603" providerId="LiveId" clId="{B8AC8F21-BB3E-6B4E-9E6C-85B718636A29}" dt="2024-11-30T16:02:56.930" v="92" actId="2696"/>
        <pc:sldMkLst>
          <pc:docMk/>
          <pc:sldMk cId="993400007" sldId="684"/>
        </pc:sldMkLst>
      </pc:sldChg>
      <pc:sldChg chg="del">
        <pc:chgData name="Jim Fleming" userId="161791bae1afb603" providerId="LiveId" clId="{B8AC8F21-BB3E-6B4E-9E6C-85B718636A29}" dt="2024-11-30T16:05:33.385" v="99" actId="2696"/>
        <pc:sldMkLst>
          <pc:docMk/>
          <pc:sldMk cId="540106734" sldId="693"/>
        </pc:sldMkLst>
      </pc:sldChg>
      <pc:sldChg chg="modSp add mod">
        <pc:chgData name="Jim Fleming" userId="161791bae1afb603" providerId="LiveId" clId="{B8AC8F21-BB3E-6B4E-9E6C-85B718636A29}" dt="2024-11-30T16:08:53.145" v="127" actId="20577"/>
        <pc:sldMkLst>
          <pc:docMk/>
          <pc:sldMk cId="1565996865" sldId="698"/>
        </pc:sldMkLst>
        <pc:spChg chg="mod">
          <ac:chgData name="Jim Fleming" userId="161791bae1afb603" providerId="LiveId" clId="{B8AC8F21-BB3E-6B4E-9E6C-85B718636A29}" dt="2024-11-30T16:08:53.145" v="127" actId="20577"/>
          <ac:spMkLst>
            <pc:docMk/>
            <pc:sldMk cId="1565996865" sldId="698"/>
            <ac:spMk id="4" creationId="{58FEAF5E-FE9B-171B-F3B9-A920D185D310}"/>
          </ac:spMkLst>
        </pc:spChg>
      </pc:sldChg>
      <pc:sldChg chg="modSp mod">
        <pc:chgData name="Jim Fleming" userId="161791bae1afb603" providerId="LiveId" clId="{B8AC8F21-BB3E-6B4E-9E6C-85B718636A29}" dt="2024-11-30T16:02:07.095" v="71" actId="6549"/>
        <pc:sldMkLst>
          <pc:docMk/>
          <pc:sldMk cId="126713534" sldId="700"/>
        </pc:sldMkLst>
        <pc:spChg chg="mod">
          <ac:chgData name="Jim Fleming" userId="161791bae1afb603" providerId="LiveId" clId="{B8AC8F21-BB3E-6B4E-9E6C-85B718636A29}" dt="2024-11-30T16:01:48.592" v="62" actId="20577"/>
          <ac:spMkLst>
            <pc:docMk/>
            <pc:sldMk cId="126713534" sldId="700"/>
            <ac:spMk id="2" creationId="{3BA8D878-8891-0353-6452-A16572F59C55}"/>
          </ac:spMkLst>
        </pc:spChg>
        <pc:spChg chg="mod">
          <ac:chgData name="Jim Fleming" userId="161791bae1afb603" providerId="LiveId" clId="{B8AC8F21-BB3E-6B4E-9E6C-85B718636A29}" dt="2024-11-30T16:02:07.095" v="71" actId="6549"/>
          <ac:spMkLst>
            <pc:docMk/>
            <pc:sldMk cId="126713534" sldId="700"/>
            <ac:spMk id="3" creationId="{D573F8F9-2B4E-97BE-CDAD-4178DA13B858}"/>
          </ac:spMkLst>
        </pc:spChg>
      </pc:sldChg>
      <pc:sldChg chg="del">
        <pc:chgData name="Jim Fleming" userId="161791bae1afb603" providerId="LiveId" clId="{B8AC8F21-BB3E-6B4E-9E6C-85B718636A29}" dt="2024-11-25T13:26:35.027" v="27" actId="2696"/>
        <pc:sldMkLst>
          <pc:docMk/>
          <pc:sldMk cId="2024863281" sldId="705"/>
        </pc:sldMkLst>
      </pc:sldChg>
      <pc:sldChg chg="del">
        <pc:chgData name="Jim Fleming" userId="161791bae1afb603" providerId="LiveId" clId="{B8AC8F21-BB3E-6B4E-9E6C-85B718636A29}" dt="2024-11-30T16:02:56.052" v="90" actId="2696"/>
        <pc:sldMkLst>
          <pc:docMk/>
          <pc:sldMk cId="4257291309" sldId="728"/>
        </pc:sldMkLst>
      </pc:sldChg>
      <pc:sldChg chg="del">
        <pc:chgData name="Jim Fleming" userId="161791bae1afb603" providerId="LiveId" clId="{B8AC8F21-BB3E-6B4E-9E6C-85B718636A29}" dt="2024-11-30T16:02:58.014" v="94" actId="2696"/>
        <pc:sldMkLst>
          <pc:docMk/>
          <pc:sldMk cId="2078864227" sldId="729"/>
        </pc:sldMkLst>
      </pc:sldChg>
      <pc:sldChg chg="modSp add mod">
        <pc:chgData name="Jim Fleming" userId="161791bae1afb603" providerId="LiveId" clId="{B8AC8F21-BB3E-6B4E-9E6C-85B718636A29}" dt="2024-11-30T16:12:30.428" v="152" actId="20577"/>
        <pc:sldMkLst>
          <pc:docMk/>
          <pc:sldMk cId="2883616708" sldId="740"/>
        </pc:sldMkLst>
        <pc:spChg chg="mod">
          <ac:chgData name="Jim Fleming" userId="161791bae1afb603" providerId="LiveId" clId="{B8AC8F21-BB3E-6B4E-9E6C-85B718636A29}" dt="2024-11-30T16:12:30.428" v="152" actId="20577"/>
          <ac:spMkLst>
            <pc:docMk/>
            <pc:sldMk cId="2883616708" sldId="740"/>
            <ac:spMk id="4" creationId="{27391029-40AF-B171-D657-631E4FA65C56}"/>
          </ac:spMkLst>
        </pc:spChg>
      </pc:sldChg>
      <pc:sldChg chg="del">
        <pc:chgData name="Jim Fleming" userId="161791bae1afb603" providerId="LiveId" clId="{B8AC8F21-BB3E-6B4E-9E6C-85B718636A29}" dt="2024-11-25T13:26:34.703" v="26" actId="2696"/>
        <pc:sldMkLst>
          <pc:docMk/>
          <pc:sldMk cId="3864253014" sldId="740"/>
        </pc:sldMkLst>
      </pc:sldChg>
      <pc:sldChg chg="modSp mod ord">
        <pc:chgData name="Jim Fleming" userId="161791bae1afb603" providerId="LiveId" clId="{B8AC8F21-BB3E-6B4E-9E6C-85B718636A29}" dt="2024-11-30T16:14:07.609" v="160" actId="20578"/>
        <pc:sldMkLst>
          <pc:docMk/>
          <pc:sldMk cId="2148017563" sldId="742"/>
        </pc:sldMkLst>
        <pc:spChg chg="mod">
          <ac:chgData name="Jim Fleming" userId="161791bae1afb603" providerId="LiveId" clId="{B8AC8F21-BB3E-6B4E-9E6C-85B718636A29}" dt="2024-11-30T16:01:30.574" v="45" actId="20577"/>
          <ac:spMkLst>
            <pc:docMk/>
            <pc:sldMk cId="2148017563" sldId="742"/>
            <ac:spMk id="2" creationId="{47A6F206-4C99-B80E-9148-6E3AEE6812AC}"/>
          </ac:spMkLst>
        </pc:spChg>
      </pc:sldChg>
      <pc:sldChg chg="modSp add mod">
        <pc:chgData name="Jim Fleming" userId="161791bae1afb603" providerId="LiveId" clId="{B8AC8F21-BB3E-6B4E-9E6C-85B718636A29}" dt="2024-11-30T16:07:54.545" v="120" actId="6549"/>
        <pc:sldMkLst>
          <pc:docMk/>
          <pc:sldMk cId="3848641512" sldId="743"/>
        </pc:sldMkLst>
        <pc:spChg chg="mod">
          <ac:chgData name="Jim Fleming" userId="161791bae1afb603" providerId="LiveId" clId="{B8AC8F21-BB3E-6B4E-9E6C-85B718636A29}" dt="2024-11-30T16:07:54.545" v="120" actId="6549"/>
          <ac:spMkLst>
            <pc:docMk/>
            <pc:sldMk cId="3848641512" sldId="743"/>
            <ac:spMk id="4" creationId="{96213046-3949-12FF-6E0D-EA45899FF18A}"/>
          </ac:spMkLst>
        </pc:spChg>
      </pc:sldChg>
      <pc:sldChg chg="del">
        <pc:chgData name="Jim Fleming" userId="161791bae1afb603" providerId="LiveId" clId="{B8AC8F21-BB3E-6B4E-9E6C-85B718636A29}" dt="2024-11-25T13:26:28.270" v="13" actId="2696"/>
        <pc:sldMkLst>
          <pc:docMk/>
          <pc:sldMk cId="187273621" sldId="744"/>
        </pc:sldMkLst>
      </pc:sldChg>
      <pc:sldChg chg="modSp add mod ord">
        <pc:chgData name="Jim Fleming" userId="161791bae1afb603" providerId="LiveId" clId="{B8AC8F21-BB3E-6B4E-9E6C-85B718636A29}" dt="2024-11-30T16:11:29.453" v="144" actId="20577"/>
        <pc:sldMkLst>
          <pc:docMk/>
          <pc:sldMk cId="3785582788" sldId="744"/>
        </pc:sldMkLst>
        <pc:spChg chg="mod">
          <ac:chgData name="Jim Fleming" userId="161791bae1afb603" providerId="LiveId" clId="{B8AC8F21-BB3E-6B4E-9E6C-85B718636A29}" dt="2024-11-30T16:11:29.453" v="144" actId="20577"/>
          <ac:spMkLst>
            <pc:docMk/>
            <pc:sldMk cId="3785582788" sldId="744"/>
            <ac:spMk id="9" creationId="{BC3E0AAB-B8E4-6A36-C234-EE2671BB010A}"/>
          </ac:spMkLst>
        </pc:spChg>
      </pc:sldChg>
      <pc:sldChg chg="del">
        <pc:chgData name="Jim Fleming" userId="161791bae1afb603" providerId="LiveId" clId="{B8AC8F21-BB3E-6B4E-9E6C-85B718636A29}" dt="2024-11-25T13:26:36.174" v="30" actId="2696"/>
        <pc:sldMkLst>
          <pc:docMk/>
          <pc:sldMk cId="1032684810" sldId="745"/>
        </pc:sldMkLst>
      </pc:sldChg>
      <pc:sldChg chg="add del ord">
        <pc:chgData name="Jim Fleming" userId="161791bae1afb603" providerId="LiveId" clId="{B8AC8F21-BB3E-6B4E-9E6C-85B718636A29}" dt="2024-11-30T16:12:56.455" v="154" actId="2696"/>
        <pc:sldMkLst>
          <pc:docMk/>
          <pc:sldMk cId="1804716061" sldId="745"/>
        </pc:sldMkLst>
      </pc:sldChg>
      <pc:sldChg chg="del">
        <pc:chgData name="Jim Fleming" userId="161791bae1afb603" providerId="LiveId" clId="{B8AC8F21-BB3E-6B4E-9E6C-85B718636A29}" dt="2024-11-25T13:26:32.034" v="19" actId="2696"/>
        <pc:sldMkLst>
          <pc:docMk/>
          <pc:sldMk cId="322534371" sldId="746"/>
        </pc:sldMkLst>
      </pc:sldChg>
      <pc:sldChg chg="modSp add mod">
        <pc:chgData name="Jim Fleming" userId="161791bae1afb603" providerId="LiveId" clId="{B8AC8F21-BB3E-6B4E-9E6C-85B718636A29}" dt="2024-11-30T16:08:56.215" v="128" actId="6549"/>
        <pc:sldMkLst>
          <pc:docMk/>
          <pc:sldMk cId="600501620" sldId="746"/>
        </pc:sldMkLst>
        <pc:spChg chg="mod">
          <ac:chgData name="Jim Fleming" userId="161791bae1afb603" providerId="LiveId" clId="{B8AC8F21-BB3E-6B4E-9E6C-85B718636A29}" dt="2024-11-30T16:08:56.215" v="128" actId="6549"/>
          <ac:spMkLst>
            <pc:docMk/>
            <pc:sldMk cId="600501620" sldId="746"/>
            <ac:spMk id="4" creationId="{8F6B98C0-29A0-D306-694C-F005A447A871}"/>
          </ac:spMkLst>
        </pc:spChg>
      </pc:sldChg>
      <pc:sldChg chg="add del">
        <pc:chgData name="Jim Fleming" userId="161791bae1afb603" providerId="LiveId" clId="{B8AC8F21-BB3E-6B4E-9E6C-85B718636A29}" dt="2024-11-30T16:10:27.395" v="136" actId="2696"/>
        <pc:sldMkLst>
          <pc:docMk/>
          <pc:sldMk cId="1361309622" sldId="747"/>
        </pc:sldMkLst>
      </pc:sldChg>
      <pc:sldChg chg="del">
        <pc:chgData name="Jim Fleming" userId="161791bae1afb603" providerId="LiveId" clId="{B8AC8F21-BB3E-6B4E-9E6C-85B718636A29}" dt="2024-11-25T13:26:32.447" v="20" actId="2696"/>
        <pc:sldMkLst>
          <pc:docMk/>
          <pc:sldMk cId="1475783776" sldId="747"/>
        </pc:sldMkLst>
      </pc:sldChg>
      <pc:sldChg chg="del">
        <pc:chgData name="Jim Fleming" userId="161791bae1afb603" providerId="LiveId" clId="{B8AC8F21-BB3E-6B4E-9E6C-85B718636A29}" dt="2024-11-25T13:26:32.830" v="21" actId="2696"/>
        <pc:sldMkLst>
          <pc:docMk/>
          <pc:sldMk cId="382059372" sldId="748"/>
        </pc:sldMkLst>
      </pc:sldChg>
      <pc:sldChg chg="modSp add mod">
        <pc:chgData name="Jim Fleming" userId="161791bae1afb603" providerId="LiveId" clId="{B8AC8F21-BB3E-6B4E-9E6C-85B718636A29}" dt="2024-11-30T16:10:20.139" v="135" actId="6549"/>
        <pc:sldMkLst>
          <pc:docMk/>
          <pc:sldMk cId="3109816492" sldId="748"/>
        </pc:sldMkLst>
        <pc:spChg chg="mod">
          <ac:chgData name="Jim Fleming" userId="161791bae1afb603" providerId="LiveId" clId="{B8AC8F21-BB3E-6B4E-9E6C-85B718636A29}" dt="2024-11-30T16:10:20.139" v="135" actId="6549"/>
          <ac:spMkLst>
            <pc:docMk/>
            <pc:sldMk cId="3109816492" sldId="748"/>
            <ac:spMk id="4" creationId="{6EE0B189-9B88-CF34-C5EB-B7DC9D1BC69D}"/>
          </ac:spMkLst>
        </pc:spChg>
      </pc:sldChg>
      <pc:sldChg chg="del">
        <pc:chgData name="Jim Fleming" userId="161791bae1afb603" providerId="LiveId" clId="{B8AC8F21-BB3E-6B4E-9E6C-85B718636A29}" dt="2024-11-25T13:26:33.209" v="22" actId="2696"/>
        <pc:sldMkLst>
          <pc:docMk/>
          <pc:sldMk cId="2459405847" sldId="749"/>
        </pc:sldMkLst>
      </pc:sldChg>
      <pc:sldChg chg="modSp add mod">
        <pc:chgData name="Jim Fleming" userId="161791bae1afb603" providerId="LiveId" clId="{B8AC8F21-BB3E-6B4E-9E6C-85B718636A29}" dt="2024-11-30T16:11:33.904" v="145" actId="6549"/>
        <pc:sldMkLst>
          <pc:docMk/>
          <pc:sldMk cId="4005817270" sldId="749"/>
        </pc:sldMkLst>
        <pc:spChg chg="mod">
          <ac:chgData name="Jim Fleming" userId="161791bae1afb603" providerId="LiveId" clId="{B8AC8F21-BB3E-6B4E-9E6C-85B718636A29}" dt="2024-11-30T16:11:33.904" v="145" actId="6549"/>
          <ac:spMkLst>
            <pc:docMk/>
            <pc:sldMk cId="4005817270" sldId="749"/>
            <ac:spMk id="9" creationId="{D6EC488E-DAD7-F9D9-3AB8-27BC9F5A4314}"/>
          </ac:spMkLst>
        </pc:spChg>
      </pc:sldChg>
      <pc:sldChg chg="modSp add mod ord">
        <pc:chgData name="Jim Fleming" userId="161791bae1afb603" providerId="LiveId" clId="{B8AC8F21-BB3E-6B4E-9E6C-85B718636A29}" dt="2024-11-30T16:12:50.622" v="153" actId="20578"/>
        <pc:sldMkLst>
          <pc:docMk/>
          <pc:sldMk cId="1667044278" sldId="750"/>
        </pc:sldMkLst>
        <pc:spChg chg="mod">
          <ac:chgData name="Jim Fleming" userId="161791bae1afb603" providerId="LiveId" clId="{B8AC8F21-BB3E-6B4E-9E6C-85B718636A29}" dt="2024-11-30T16:12:08.476" v="148" actId="20577"/>
          <ac:spMkLst>
            <pc:docMk/>
            <pc:sldMk cId="1667044278" sldId="750"/>
            <ac:spMk id="9" creationId="{4890AA32-888C-C2FF-21B8-B035D5B67227}"/>
          </ac:spMkLst>
        </pc:spChg>
      </pc:sldChg>
      <pc:sldChg chg="add ord">
        <pc:chgData name="Jim Fleming" userId="161791bae1afb603" providerId="LiveId" clId="{B8AC8F21-BB3E-6B4E-9E6C-85B718636A29}" dt="2024-11-30T16:13:53.052" v="158" actId="20578"/>
        <pc:sldMkLst>
          <pc:docMk/>
          <pc:sldMk cId="1438656522" sldId="751"/>
        </pc:sldMkLst>
      </pc:sldChg>
      <pc:sldChg chg="del">
        <pc:chgData name="Jim Fleming" userId="161791bae1afb603" providerId="LiveId" clId="{B8AC8F21-BB3E-6B4E-9E6C-85B718636A29}" dt="2024-11-25T13:26:33.503" v="23" actId="2696"/>
        <pc:sldMkLst>
          <pc:docMk/>
          <pc:sldMk cId="2122245224" sldId="751"/>
        </pc:sldMkLst>
      </pc:sldChg>
      <pc:sldChg chg="del">
        <pc:chgData name="Jim Fleming" userId="161791bae1afb603" providerId="LiveId" clId="{B8AC8F21-BB3E-6B4E-9E6C-85B718636A29}" dt="2024-11-25T13:26:33.879" v="24" actId="2696"/>
        <pc:sldMkLst>
          <pc:docMk/>
          <pc:sldMk cId="454296200" sldId="752"/>
        </pc:sldMkLst>
      </pc:sldChg>
      <pc:sldChg chg="add ord">
        <pc:chgData name="Jim Fleming" userId="161791bae1afb603" providerId="LiveId" clId="{B8AC8F21-BB3E-6B4E-9E6C-85B718636A29}" dt="2024-11-30T16:13:55.913" v="159" actId="20578"/>
        <pc:sldMkLst>
          <pc:docMk/>
          <pc:sldMk cId="2530387275" sldId="752"/>
        </pc:sldMkLst>
      </pc:sldChg>
      <pc:sldChg chg="del">
        <pc:chgData name="Jim Fleming" userId="161791bae1afb603" providerId="LiveId" clId="{B8AC8F21-BB3E-6B4E-9E6C-85B718636A29}" dt="2024-11-30T16:01:35.968" v="46" actId="2696"/>
        <pc:sldMkLst>
          <pc:docMk/>
          <pc:sldMk cId="2412137207" sldId="753"/>
        </pc:sldMkLst>
      </pc:sldChg>
      <pc:sldChg chg="add ord replId">
        <pc:chgData name="Jim Fleming" userId="161791bae1afb603" providerId="LiveId" clId="{B8AC8F21-BB3E-6B4E-9E6C-85B718636A29}" dt="2024-11-30T16:14:09.680" v="161" actId="20578"/>
        <pc:sldMkLst>
          <pc:docMk/>
          <pc:sldMk cId="2857827761" sldId="753"/>
        </pc:sldMkLst>
      </pc:sldChg>
      <pc:sldChg chg="add ord">
        <pc:chgData name="Jim Fleming" userId="161791bae1afb603" providerId="LiveId" clId="{B8AC8F21-BB3E-6B4E-9E6C-85B718636A29}" dt="2024-11-30T16:14:33.064" v="165" actId="20578"/>
        <pc:sldMkLst>
          <pc:docMk/>
          <pc:sldMk cId="3241586566" sldId="754"/>
        </pc:sldMkLst>
      </pc:sldChg>
      <pc:sldChg chg="del">
        <pc:chgData name="Jim Fleming" userId="161791bae1afb603" providerId="LiveId" clId="{B8AC8F21-BB3E-6B4E-9E6C-85B718636A29}" dt="2024-11-25T13:26:25.289" v="9" actId="2696"/>
        <pc:sldMkLst>
          <pc:docMk/>
          <pc:sldMk cId="1736064859" sldId="755"/>
        </pc:sldMkLst>
      </pc:sldChg>
      <pc:sldChg chg="add ord replId">
        <pc:chgData name="Jim Fleming" userId="161791bae1afb603" providerId="LiveId" clId="{B8AC8F21-BB3E-6B4E-9E6C-85B718636A29}" dt="2024-11-30T16:14:16.327" v="163" actId="20578"/>
        <pc:sldMkLst>
          <pc:docMk/>
          <pc:sldMk cId="3797088325" sldId="755"/>
        </pc:sldMkLst>
      </pc:sldChg>
      <pc:sldChg chg="del">
        <pc:chgData name="Jim Fleming" userId="161791bae1afb603" providerId="LiveId" clId="{B8AC8F21-BB3E-6B4E-9E6C-85B718636A29}" dt="2024-11-25T13:26:24.885" v="8" actId="2696"/>
        <pc:sldMkLst>
          <pc:docMk/>
          <pc:sldMk cId="2762868831" sldId="756"/>
        </pc:sldMkLst>
      </pc:sldChg>
      <pc:sldChg chg="add ord replId">
        <pc:chgData name="Jim Fleming" userId="161791bae1afb603" providerId="LiveId" clId="{B8AC8F21-BB3E-6B4E-9E6C-85B718636A29}" dt="2024-11-30T16:14:19.282" v="164" actId="20578"/>
        <pc:sldMkLst>
          <pc:docMk/>
          <pc:sldMk cId="2973430437" sldId="756"/>
        </pc:sldMkLst>
      </pc:sldChg>
      <pc:sldChg chg="add replId">
        <pc:chgData name="Jim Fleming" userId="161791bae1afb603" providerId="LiveId" clId="{B8AC8F21-BB3E-6B4E-9E6C-85B718636A29}" dt="2024-11-30T16:13:40.819" v="157" actId="2890"/>
        <pc:sldMkLst>
          <pc:docMk/>
          <pc:sldMk cId="459436214" sldId="757"/>
        </pc:sldMkLst>
      </pc:sldChg>
      <pc:sldChg chg="del">
        <pc:chgData name="Jim Fleming" userId="161791bae1afb603" providerId="LiveId" clId="{B8AC8F21-BB3E-6B4E-9E6C-85B718636A29}" dt="2024-11-30T16:02:54.486" v="86" actId="2696"/>
        <pc:sldMkLst>
          <pc:docMk/>
          <pc:sldMk cId="2273584828" sldId="757"/>
        </pc:sldMkLst>
      </pc:sldChg>
      <pc:sldChg chg="add ord">
        <pc:chgData name="Jim Fleming" userId="161791bae1afb603" providerId="LiveId" clId="{B8AC8F21-BB3E-6B4E-9E6C-85B718636A29}" dt="2024-11-30T16:14:39.633" v="167" actId="20578"/>
        <pc:sldMkLst>
          <pc:docMk/>
          <pc:sldMk cId="959244210" sldId="758"/>
        </pc:sldMkLst>
      </pc:sldChg>
      <pc:sldChg chg="del">
        <pc:chgData name="Jim Fleming" userId="161791bae1afb603" providerId="LiveId" clId="{B8AC8F21-BB3E-6B4E-9E6C-85B718636A29}" dt="2024-11-25T13:26:25.649" v="10" actId="2696"/>
        <pc:sldMkLst>
          <pc:docMk/>
          <pc:sldMk cId="3191402022" sldId="758"/>
        </pc:sldMkLst>
      </pc:sldChg>
      <pc:sldChg chg="del">
        <pc:chgData name="Jim Fleming" userId="161791bae1afb603" providerId="LiveId" clId="{B8AC8F21-BB3E-6B4E-9E6C-85B718636A29}" dt="2024-11-25T13:26:37.044" v="32" actId="2696"/>
        <pc:sldMkLst>
          <pc:docMk/>
          <pc:sldMk cId="3255978673" sldId="759"/>
        </pc:sldMkLst>
      </pc:sldChg>
      <pc:sldChg chg="addSp modSp add mod ord chgLayout">
        <pc:chgData name="Jim Fleming" userId="161791bae1afb603" providerId="LiveId" clId="{B8AC8F21-BB3E-6B4E-9E6C-85B718636A29}" dt="2024-11-30T16:18:13.359" v="375" actId="20577"/>
        <pc:sldMkLst>
          <pc:docMk/>
          <pc:sldMk cId="3653972820" sldId="759"/>
        </pc:sldMkLst>
        <pc:spChg chg="mod ord">
          <ac:chgData name="Jim Fleming" userId="161791bae1afb603" providerId="LiveId" clId="{B8AC8F21-BB3E-6B4E-9E6C-85B718636A29}" dt="2024-11-30T16:16:03.431" v="199" actId="700"/>
          <ac:spMkLst>
            <pc:docMk/>
            <pc:sldMk cId="3653972820" sldId="759"/>
            <ac:spMk id="2" creationId="{F69A461F-91E6-C4AC-30A6-A0FB568B9E56}"/>
          </ac:spMkLst>
        </pc:spChg>
        <pc:spChg chg="add mod ord">
          <ac:chgData name="Jim Fleming" userId="161791bae1afb603" providerId="LiveId" clId="{B8AC8F21-BB3E-6B4E-9E6C-85B718636A29}" dt="2024-11-30T16:18:13.359" v="375" actId="20577"/>
          <ac:spMkLst>
            <pc:docMk/>
            <pc:sldMk cId="3653972820" sldId="759"/>
            <ac:spMk id="3" creationId="{1D238B69-7CC2-DBE0-54BE-3224C3E6D46B}"/>
          </ac:spMkLst>
        </pc:spChg>
      </pc:sldChg>
      <pc:sldChg chg="del">
        <pc:chgData name="Jim Fleming" userId="161791bae1afb603" providerId="LiveId" clId="{B8AC8F21-BB3E-6B4E-9E6C-85B718636A29}" dt="2024-11-30T16:02:56.378" v="91" actId="2696"/>
        <pc:sldMkLst>
          <pc:docMk/>
          <pc:sldMk cId="3848641512" sldId="760"/>
        </pc:sldMkLst>
      </pc:sldChg>
      <pc:sldChg chg="del">
        <pc:chgData name="Jim Fleming" userId="161791bae1afb603" providerId="LiveId" clId="{B8AC8F21-BB3E-6B4E-9E6C-85B718636A29}" dt="2024-11-25T13:26:35.612" v="29" actId="2696"/>
        <pc:sldMkLst>
          <pc:docMk/>
          <pc:sldMk cId="3298339714" sldId="762"/>
        </pc:sldMkLst>
      </pc:sldChg>
      <pc:sldChg chg="del">
        <pc:chgData name="Jim Fleming" userId="161791bae1afb603" providerId="LiveId" clId="{B8AC8F21-BB3E-6B4E-9E6C-85B718636A29}" dt="2024-11-25T13:26:25.968" v="11" actId="2696"/>
        <pc:sldMkLst>
          <pc:docMk/>
          <pc:sldMk cId="1175258258" sldId="763"/>
        </pc:sldMkLst>
      </pc:sldChg>
      <pc:sldChg chg="del">
        <pc:chgData name="Jim Fleming" userId="161791bae1afb603" providerId="LiveId" clId="{B8AC8F21-BB3E-6B4E-9E6C-85B718636A29}" dt="2024-11-25T13:26:36.653" v="31" actId="2696"/>
        <pc:sldMkLst>
          <pc:docMk/>
          <pc:sldMk cId="3367288232" sldId="764"/>
        </pc:sldMkLst>
      </pc:sldChg>
      <pc:sldChg chg="del">
        <pc:chgData name="Jim Fleming" userId="161791bae1afb603" providerId="LiveId" clId="{B8AC8F21-BB3E-6B4E-9E6C-85B718636A29}" dt="2024-11-25T13:26:31.661" v="18" actId="2696"/>
        <pc:sldMkLst>
          <pc:docMk/>
          <pc:sldMk cId="1791157963" sldId="765"/>
        </pc:sldMkLst>
      </pc:sldChg>
      <pc:sldChg chg="del">
        <pc:chgData name="Jim Fleming" userId="161791bae1afb603" providerId="LiveId" clId="{B8AC8F21-BB3E-6B4E-9E6C-85B718636A29}" dt="2024-11-25T13:26:28.568" v="14" actId="2696"/>
        <pc:sldMkLst>
          <pc:docMk/>
          <pc:sldMk cId="2866822545" sldId="766"/>
        </pc:sldMkLst>
      </pc:sldChg>
      <pc:sldChg chg="del">
        <pc:chgData name="Jim Fleming" userId="161791bae1afb603" providerId="LiveId" clId="{B8AC8F21-BB3E-6B4E-9E6C-85B718636A29}" dt="2024-11-25T13:26:26.296" v="12" actId="2696"/>
        <pc:sldMkLst>
          <pc:docMk/>
          <pc:sldMk cId="311938553" sldId="767"/>
        </pc:sldMkLst>
      </pc:sldChg>
      <pc:sldChg chg="del">
        <pc:chgData name="Jim Fleming" userId="161791bae1afb603" providerId="LiveId" clId="{B8AC8F21-BB3E-6B4E-9E6C-85B718636A29}" dt="2024-11-25T13:26:35.327" v="28" actId="2696"/>
        <pc:sldMkLst>
          <pc:docMk/>
          <pc:sldMk cId="483315978" sldId="768"/>
        </pc:sldMkLst>
      </pc:sldChg>
      <pc:sldChg chg="del">
        <pc:chgData name="Jim Fleming" userId="161791bae1afb603" providerId="LiveId" clId="{B8AC8F21-BB3E-6B4E-9E6C-85B718636A29}" dt="2024-11-25T13:26:34.218" v="25" actId="2696"/>
        <pc:sldMkLst>
          <pc:docMk/>
          <pc:sldMk cId="363322372" sldId="769"/>
        </pc:sldMkLst>
      </pc:sldChg>
      <pc:sldChg chg="del">
        <pc:chgData name="Jim Fleming" userId="161791bae1afb603" providerId="LiveId" clId="{B8AC8F21-BB3E-6B4E-9E6C-85B718636A29}" dt="2024-11-25T13:26:28.920" v="15" actId="2696"/>
        <pc:sldMkLst>
          <pc:docMk/>
          <pc:sldMk cId="3631196534" sldId="770"/>
        </pc:sldMkLst>
      </pc:sldChg>
      <pc:sldChg chg="del">
        <pc:chgData name="Jim Fleming" userId="161791bae1afb603" providerId="LiveId" clId="{B8AC8F21-BB3E-6B4E-9E6C-85B718636A29}" dt="2024-11-25T13:26:29.175" v="16" actId="2696"/>
        <pc:sldMkLst>
          <pc:docMk/>
          <pc:sldMk cId="2488790072" sldId="771"/>
        </pc:sldMkLst>
      </pc:sldChg>
      <pc:sldChg chg="del">
        <pc:chgData name="Jim Fleming" userId="161791bae1afb603" providerId="LiveId" clId="{B8AC8F21-BB3E-6B4E-9E6C-85B718636A29}" dt="2024-11-25T13:26:29.425" v="17" actId="2696"/>
        <pc:sldMkLst>
          <pc:docMk/>
          <pc:sldMk cId="3588474590" sldId="772"/>
        </pc:sldMkLst>
      </pc:sldChg>
      <pc:sldMasterChg chg="modSldLayout">
        <pc:chgData name="Jim Fleming" userId="161791bae1afb603" providerId="LiveId" clId="{B8AC8F21-BB3E-6B4E-9E6C-85B718636A29}" dt="2024-11-25T13:24:46.743" v="1"/>
        <pc:sldMasterMkLst>
          <pc:docMk/>
          <pc:sldMasterMk cId="2266903852" sldId="2147483648"/>
        </pc:sldMasterMkLst>
        <pc:sldLayoutChg chg="delSp delDesignElem">
          <pc:chgData name="Jim Fleming" userId="161791bae1afb603" providerId="LiveId" clId="{B8AC8F21-BB3E-6B4E-9E6C-85B718636A29}" dt="2024-11-25T13:24:46.743" v="1"/>
          <pc:sldLayoutMkLst>
            <pc:docMk/>
            <pc:sldMasterMk cId="2266903852" sldId="2147483648"/>
            <pc:sldLayoutMk cId="2799677974" sldId="2147483660"/>
          </pc:sldLayoutMkLst>
        </pc:sldLayoutChg>
      </pc:sldMasterChg>
    </pc:docChg>
  </pc:docChgLst>
  <pc:docChgLst>
    <pc:chgData name="Jim Fleming" userId="161791bae1afb603" providerId="LiveId" clId="{929309F7-E799-C048-9A44-45D3C88D8451}"/>
    <pc:docChg chg="undo custSel addSld delSld modSld sldOrd">
      <pc:chgData name="Jim Fleming" userId="161791bae1afb603" providerId="LiveId" clId="{929309F7-E799-C048-9A44-45D3C88D8451}" dt="2024-11-03T01:10:13.328" v="317" actId="2696"/>
      <pc:docMkLst>
        <pc:docMk/>
      </pc:docMkLst>
      <pc:sldChg chg="delSp modSp add mod">
        <pc:chgData name="Jim Fleming" userId="161791bae1afb603" providerId="LiveId" clId="{929309F7-E799-C048-9A44-45D3C88D8451}" dt="2024-11-03T01:02:23.464" v="231" actId="20577"/>
        <pc:sldMkLst>
          <pc:docMk/>
          <pc:sldMk cId="1321751761" sldId="491"/>
        </pc:sldMkLst>
      </pc:sldChg>
      <pc:sldChg chg="addSp modSp add mod ord">
        <pc:chgData name="Jim Fleming" userId="161791bae1afb603" providerId="LiveId" clId="{929309F7-E799-C048-9A44-45D3C88D8451}" dt="2024-11-03T00:59:52.212" v="227" actId="20578"/>
        <pc:sldMkLst>
          <pc:docMk/>
          <pc:sldMk cId="1565996865" sldId="698"/>
        </pc:sldMkLst>
      </pc:sldChg>
      <pc:sldChg chg="addSp delSp modSp add mod ord modShow">
        <pc:chgData name="Jim Fleming" userId="161791bae1afb603" providerId="LiveId" clId="{929309F7-E799-C048-9A44-45D3C88D8451}" dt="2024-11-03T00:37:53.809" v="29" actId="20577"/>
        <pc:sldMkLst>
          <pc:docMk/>
          <pc:sldMk cId="3460848480" sldId="701"/>
        </pc:sldMkLst>
      </pc:sldChg>
      <pc:sldChg chg="add del">
        <pc:chgData name="Jim Fleming" userId="161791bae1afb603" providerId="LiveId" clId="{929309F7-E799-C048-9A44-45D3C88D8451}" dt="2024-11-03T00:38:27.960" v="33" actId="2696"/>
        <pc:sldMkLst>
          <pc:docMk/>
          <pc:sldMk cId="911573635" sldId="702"/>
        </pc:sldMkLst>
      </pc:sldChg>
      <pc:sldChg chg="modSp add mod ord modShow">
        <pc:chgData name="Jim Fleming" userId="161791bae1afb603" providerId="LiveId" clId="{929309F7-E799-C048-9A44-45D3C88D8451}" dt="2024-11-03T00:38:41.933" v="37"/>
        <pc:sldMkLst>
          <pc:docMk/>
          <pc:sldMk cId="1298997858" sldId="703"/>
        </pc:sldMkLst>
      </pc:sldChg>
      <pc:sldChg chg="addSp modSp add mod ord">
        <pc:chgData name="Jim Fleming" userId="161791bae1afb603" providerId="LiveId" clId="{929309F7-E799-C048-9A44-45D3C88D8451}" dt="2024-11-03T00:55:52.149" v="218" actId="20578"/>
        <pc:sldMkLst>
          <pc:docMk/>
          <pc:sldMk cId="286889243" sldId="704"/>
        </pc:sldMkLst>
      </pc:sldChg>
      <pc:sldChg chg="addSp modSp add mod ord">
        <pc:chgData name="Jim Fleming" userId="161791bae1afb603" providerId="LiveId" clId="{929309F7-E799-C048-9A44-45D3C88D8451}" dt="2024-11-03T00:55:52.149" v="218" actId="20578"/>
        <pc:sldMkLst>
          <pc:docMk/>
          <pc:sldMk cId="2024863281" sldId="705"/>
        </pc:sldMkLst>
      </pc:sldChg>
      <pc:sldChg chg="addSp delSp modSp add mod ord">
        <pc:chgData name="Jim Fleming" userId="161791bae1afb603" providerId="LiveId" clId="{929309F7-E799-C048-9A44-45D3C88D8451}" dt="2024-11-03T00:53:45.190" v="215" actId="20578"/>
        <pc:sldMkLst>
          <pc:docMk/>
          <pc:sldMk cId="3046990465" sldId="706"/>
        </pc:sldMkLst>
      </pc:sldChg>
      <pc:sldChg chg="modSp add mod ord">
        <pc:chgData name="Jim Fleming" userId="161791bae1afb603" providerId="LiveId" clId="{929309F7-E799-C048-9A44-45D3C88D8451}" dt="2024-11-03T01:07:57.812" v="279" actId="6549"/>
        <pc:sldMkLst>
          <pc:docMk/>
          <pc:sldMk cId="1467715689" sldId="707"/>
        </pc:sldMkLst>
      </pc:sldChg>
      <pc:sldChg chg="add del">
        <pc:chgData name="Jim Fleming" userId="161791bae1afb603" providerId="LiveId" clId="{929309F7-E799-C048-9A44-45D3C88D8451}" dt="2024-11-03T00:46:22.357" v="135" actId="2696"/>
        <pc:sldMkLst>
          <pc:docMk/>
          <pc:sldMk cId="986432996" sldId="708"/>
        </pc:sldMkLst>
      </pc:sldChg>
      <pc:sldChg chg="addSp delSp modSp add mod ord">
        <pc:chgData name="Jim Fleming" userId="161791bae1afb603" providerId="LiveId" clId="{929309F7-E799-C048-9A44-45D3C88D8451}" dt="2024-11-03T00:56:19.946" v="219" actId="20578"/>
        <pc:sldMkLst>
          <pc:docMk/>
          <pc:sldMk cId="1040603486" sldId="708"/>
        </pc:sldMkLst>
      </pc:sldChg>
      <pc:sldChg chg="modSp add mod ord modShow">
        <pc:chgData name="Jim Fleming" userId="161791bae1afb603" providerId="LiveId" clId="{929309F7-E799-C048-9A44-45D3C88D8451}" dt="2024-11-03T01:06:20.417" v="263" actId="20578"/>
        <pc:sldMkLst>
          <pc:docMk/>
          <pc:sldMk cId="4162435030" sldId="709"/>
        </pc:sldMkLst>
      </pc:sldChg>
      <pc:sldChg chg="modSp add mod ord">
        <pc:chgData name="Jim Fleming" userId="161791bae1afb603" providerId="LiveId" clId="{929309F7-E799-C048-9A44-45D3C88D8451}" dt="2024-11-03T01:06:20.417" v="263" actId="20578"/>
        <pc:sldMkLst>
          <pc:docMk/>
          <pc:sldMk cId="1040643680" sldId="710"/>
        </pc:sldMkLst>
      </pc:sldChg>
      <pc:sldChg chg="add del">
        <pc:chgData name="Jim Fleming" userId="161791bae1afb603" providerId="LiveId" clId="{929309F7-E799-C048-9A44-45D3C88D8451}" dt="2024-11-03T00:50:48.076" v="190" actId="2696"/>
        <pc:sldMkLst>
          <pc:docMk/>
          <pc:sldMk cId="258015399" sldId="711"/>
        </pc:sldMkLst>
      </pc:sldChg>
      <pc:sldChg chg="modSp add mod ord">
        <pc:chgData name="Jim Fleming" userId="161791bae1afb603" providerId="LiveId" clId="{929309F7-E799-C048-9A44-45D3C88D8451}" dt="2024-11-03T01:06:20.417" v="263" actId="20578"/>
        <pc:sldMkLst>
          <pc:docMk/>
          <pc:sldMk cId="969465267" sldId="711"/>
        </pc:sldMkLst>
      </pc:sldChg>
      <pc:sldChg chg="modSp add mod ord">
        <pc:chgData name="Jim Fleming" userId="161791bae1afb603" providerId="LiveId" clId="{929309F7-E799-C048-9A44-45D3C88D8451}" dt="2024-11-03T00:51:51.351" v="201" actId="20577"/>
        <pc:sldMkLst>
          <pc:docMk/>
          <pc:sldMk cId="1279531188" sldId="712"/>
        </pc:sldMkLst>
      </pc:sldChg>
      <pc:sldChg chg="modSp add mod ord">
        <pc:chgData name="Jim Fleming" userId="161791bae1afb603" providerId="LiveId" clId="{929309F7-E799-C048-9A44-45D3C88D8451}" dt="2024-11-03T00:52:32.692" v="213" actId="20577"/>
        <pc:sldMkLst>
          <pc:docMk/>
          <pc:sldMk cId="4062631815" sldId="713"/>
        </pc:sldMkLst>
      </pc:sldChg>
      <pc:sldChg chg="add ord">
        <pc:chgData name="Jim Fleming" userId="161791bae1afb603" providerId="LiveId" clId="{929309F7-E799-C048-9A44-45D3C88D8451}" dt="2024-11-03T00:54:07.404" v="217" actId="20578"/>
        <pc:sldMkLst>
          <pc:docMk/>
          <pc:sldMk cId="1355221916" sldId="714"/>
        </pc:sldMkLst>
      </pc:sldChg>
      <pc:sldChg chg="add del">
        <pc:chgData name="Jim Fleming" userId="161791bae1afb603" providerId="LiveId" clId="{929309F7-E799-C048-9A44-45D3C88D8451}" dt="2024-11-03T00:52:35.373" v="214" actId="2696"/>
        <pc:sldMkLst>
          <pc:docMk/>
          <pc:sldMk cId="3007505236" sldId="714"/>
        </pc:sldMkLst>
      </pc:sldChg>
      <pc:sldChg chg="add ord">
        <pc:chgData name="Jim Fleming" userId="161791bae1afb603" providerId="LiveId" clId="{929309F7-E799-C048-9A44-45D3C88D8451}" dt="2024-11-03T00:56:59.404" v="221" actId="20578"/>
        <pc:sldMkLst>
          <pc:docMk/>
          <pc:sldMk cId="1007604703" sldId="715"/>
        </pc:sldMkLst>
      </pc:sldChg>
      <pc:sldChg chg="add ord">
        <pc:chgData name="Jim Fleming" userId="161791bae1afb603" providerId="LiveId" clId="{929309F7-E799-C048-9A44-45D3C88D8451}" dt="2024-11-03T00:57:40.235" v="224" actId="20578"/>
        <pc:sldMkLst>
          <pc:docMk/>
          <pc:sldMk cId="3251261246" sldId="716"/>
        </pc:sldMkLst>
      </pc:sldChg>
      <pc:sldChg chg="add">
        <pc:chgData name="Jim Fleming" userId="161791bae1afb603" providerId="LiveId" clId="{929309F7-E799-C048-9A44-45D3C88D8451}" dt="2024-11-03T00:59:13.799" v="225" actId="2890"/>
        <pc:sldMkLst>
          <pc:docMk/>
          <pc:sldMk cId="2049081196" sldId="717"/>
        </pc:sldMkLst>
      </pc:sldChg>
      <pc:sldChg chg="add del">
        <pc:chgData name="Jim Fleming" userId="161791bae1afb603" providerId="LiveId" clId="{929309F7-E799-C048-9A44-45D3C88D8451}" dt="2024-11-03T01:10:12.992" v="316" actId="2696"/>
        <pc:sldMkLst>
          <pc:docMk/>
          <pc:sldMk cId="3853647379" sldId="718"/>
        </pc:sldMkLst>
      </pc:sldChg>
      <pc:sldChg chg="add replId">
        <pc:chgData name="Jim Fleming" userId="161791bae1afb603" providerId="LiveId" clId="{929309F7-E799-C048-9A44-45D3C88D8451}" dt="2024-11-03T00:59:15.533" v="226" actId="2890"/>
        <pc:sldMkLst>
          <pc:docMk/>
          <pc:sldMk cId="1167401645" sldId="719"/>
        </pc:sldMkLst>
      </pc:sldChg>
      <pc:sldChg chg="add ord">
        <pc:chgData name="Jim Fleming" userId="161791bae1afb603" providerId="LiveId" clId="{929309F7-E799-C048-9A44-45D3C88D8451}" dt="2024-11-03T01:02:36.094" v="233" actId="20578"/>
        <pc:sldMkLst>
          <pc:docMk/>
          <pc:sldMk cId="2099114349" sldId="720"/>
        </pc:sldMkLst>
      </pc:sldChg>
      <pc:sldChg chg="add del ord">
        <pc:chgData name="Jim Fleming" userId="161791bae1afb603" providerId="LiveId" clId="{929309F7-E799-C048-9A44-45D3C88D8451}" dt="2024-11-03T01:10:13.328" v="317" actId="2696"/>
        <pc:sldMkLst>
          <pc:docMk/>
          <pc:sldMk cId="2787600254" sldId="721"/>
        </pc:sldMkLst>
      </pc:sldChg>
      <pc:sldChg chg="addSp delSp modSp add mod ord">
        <pc:chgData name="Jim Fleming" userId="161791bae1afb603" providerId="LiveId" clId="{929309F7-E799-C048-9A44-45D3C88D8451}" dt="2024-11-03T01:09:08.107" v="308" actId="6549"/>
        <pc:sldMkLst>
          <pc:docMk/>
          <pc:sldMk cId="2845033210" sldId="722"/>
        </pc:sldMkLst>
      </pc:sldChg>
      <pc:sldChg chg="add">
        <pc:chgData name="Jim Fleming" userId="161791bae1afb603" providerId="LiveId" clId="{929309F7-E799-C048-9A44-45D3C88D8451}" dt="2024-11-03T01:06:09.507" v="261" actId="2890"/>
        <pc:sldMkLst>
          <pc:docMk/>
          <pc:sldMk cId="2737041379" sldId="723"/>
        </pc:sldMkLst>
      </pc:sldChg>
      <pc:sldChg chg="add">
        <pc:chgData name="Jim Fleming" userId="161791bae1afb603" providerId="LiveId" clId="{929309F7-E799-C048-9A44-45D3C88D8451}" dt="2024-11-03T01:06:11.566" v="262" actId="2890"/>
        <pc:sldMkLst>
          <pc:docMk/>
          <pc:sldMk cId="1228201692" sldId="724"/>
        </pc:sldMkLst>
      </pc:sldChg>
      <pc:sldChg chg="modSp add mod ord">
        <pc:chgData name="Jim Fleming" userId="161791bae1afb603" providerId="LiveId" clId="{929309F7-E799-C048-9A44-45D3C88D8451}" dt="2024-11-03T01:09:34.551" v="312" actId="108"/>
        <pc:sldMkLst>
          <pc:docMk/>
          <pc:sldMk cId="953385556" sldId="725"/>
        </pc:sldMkLst>
      </pc:sldChg>
      <pc:sldChg chg="add del ord">
        <pc:chgData name="Jim Fleming" userId="161791bae1afb603" providerId="LiveId" clId="{929309F7-E799-C048-9A44-45D3C88D8451}" dt="2024-11-03T01:09:55.197" v="313" actId="2696"/>
        <pc:sldMkLst>
          <pc:docMk/>
          <pc:sldMk cId="461762984" sldId="726"/>
        </pc:sldMkLst>
      </pc:sldChg>
      <pc:sldChg chg="add ord">
        <pc:chgData name="Jim Fleming" userId="161791bae1afb603" providerId="LiveId" clId="{929309F7-E799-C048-9A44-45D3C88D8451}" dt="2024-11-03T01:06:58.400" v="268" actId="20578"/>
        <pc:sldMkLst>
          <pc:docMk/>
          <pc:sldMk cId="3571617272" sldId="727"/>
        </pc:sldMkLst>
      </pc:sldChg>
    </pc:docChg>
  </pc:docChgLst>
  <pc:docChgLst>
    <pc:chgData name="Jim Fleming" userId="161791bae1afb603" providerId="LiveId" clId="{FB51283B-861C-BC4F-B846-1518B9C70077}"/>
    <pc:docChg chg="modSld">
      <pc:chgData name="Jim Fleming" userId="161791bae1afb603" providerId="LiveId" clId="{FB51283B-861C-BC4F-B846-1518B9C70077}" dt="2024-11-03T18:08:39.103" v="0"/>
      <pc:docMkLst>
        <pc:docMk/>
      </pc:docMkLst>
      <pc:sldChg chg="modSp">
        <pc:chgData name="Jim Fleming" userId="161791bae1afb603" providerId="LiveId" clId="{FB51283B-861C-BC4F-B846-1518B9C70077}" dt="2024-11-03T18:08:39.103" v="0"/>
        <pc:sldMkLst>
          <pc:docMk/>
          <pc:sldMk cId="1040603486" sldId="708"/>
        </pc:sldMkLst>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ldChg>
      <pc:sldChg chg="modSp mod ord modShow">
        <pc:chgData name="Jim Fleming" userId="161791bae1afb603" providerId="LiveId" clId="{33935D0F-0367-5745-A841-4BB6B7169421}" dt="2023-10-22T01:15:59.607" v="363" actId="20578"/>
        <pc:sldMkLst>
          <pc:docMk/>
          <pc:sldMk cId="1160219604" sldId="501"/>
        </pc:sldMkLst>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ldChg>
      <pc:sldChg chg="modSp add mod ord">
        <pc:chgData name="Jim Fleming" userId="161791bae1afb603" providerId="LiveId" clId="{33935D0F-0367-5745-A841-4BB6B7169421}" dt="2023-10-22T01:16:15.552" v="365" actId="20578"/>
        <pc:sldMkLst>
          <pc:docMk/>
          <pc:sldMk cId="3162966584" sldId="591"/>
        </pc:sldMkLst>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ldChg>
      <pc:sldChg chg="addSp delSp modSp add mod ord modShow">
        <pc:chgData name="Jim Fleming" userId="161791bae1afb603" providerId="LiveId" clId="{33935D0F-0367-5745-A841-4BB6B7169421}" dt="2023-10-22T01:14:54.579" v="356" actId="20578"/>
        <pc:sldMkLst>
          <pc:docMk/>
          <pc:sldMk cId="2827314747" sldId="594"/>
        </pc:sldMkLst>
      </pc:sldChg>
      <pc:sldChg chg="modSp add mod ord modShow">
        <pc:chgData name="Jim Fleming" userId="161791bae1afb603" providerId="LiveId" clId="{33935D0F-0367-5745-A841-4BB6B7169421}" dt="2023-10-22T01:16:08.695" v="364" actId="20578"/>
        <pc:sldMkLst>
          <pc:docMk/>
          <pc:sldMk cId="579971013" sldId="595"/>
        </pc:sldMkLst>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2CCB9CA5-06B1-F54A-AC44-97F919F458DE}"/>
    <pc:docChg chg="custSel addSld delSld modSld sldOrd">
      <pc:chgData name="Jim Fleming" userId="161791bae1afb603" providerId="LiveId" clId="{2CCB9CA5-06B1-F54A-AC44-97F919F458DE}" dt="2023-11-19T01:51:38.081" v="263" actId="2696"/>
      <pc:docMkLst>
        <pc:docMk/>
      </pc:docMkLst>
      <pc:sldChg chg="modSp mod ord">
        <pc:chgData name="Jim Fleming" userId="161791bae1afb603" providerId="LiveId" clId="{2CCB9CA5-06B1-F54A-AC44-97F919F458DE}" dt="2023-11-19T01:51:27.041" v="258" actId="20578"/>
        <pc:sldMkLst>
          <pc:docMk/>
          <pc:sldMk cId="270792197" sldId="563"/>
        </pc:sldMkLst>
      </pc:sldChg>
      <pc:sldChg chg="modSp mod">
        <pc:chgData name="Jim Fleming" userId="161791bae1afb603" providerId="LiveId" clId="{2CCB9CA5-06B1-F54A-AC44-97F919F458DE}" dt="2023-11-19T01:49:32.111" v="240" actId="20577"/>
        <pc:sldMkLst>
          <pc:docMk/>
          <pc:sldMk cId="683045052" sldId="607"/>
        </pc:sldMkLst>
      </pc:sldChg>
      <pc:sldChg chg="del">
        <pc:chgData name="Jim Fleming" userId="161791bae1afb603" providerId="LiveId" clId="{2CCB9CA5-06B1-F54A-AC44-97F919F458DE}" dt="2023-11-19T01:46:56.136" v="140" actId="2696"/>
        <pc:sldMkLst>
          <pc:docMk/>
          <pc:sldMk cId="2857941999" sldId="617"/>
        </pc:sldMkLst>
      </pc:sldChg>
      <pc:sldChg chg="del">
        <pc:chgData name="Jim Fleming" userId="161791bae1afb603" providerId="LiveId" clId="{2CCB9CA5-06B1-F54A-AC44-97F919F458DE}" dt="2023-11-19T01:46:56.574" v="141" actId="2696"/>
        <pc:sldMkLst>
          <pc:docMk/>
          <pc:sldMk cId="1817492945" sldId="618"/>
        </pc:sldMkLst>
      </pc:sldChg>
      <pc:sldChg chg="modSp mod ord">
        <pc:chgData name="Jim Fleming" userId="161791bae1afb603" providerId="LiveId" clId="{2CCB9CA5-06B1-F54A-AC44-97F919F458DE}" dt="2023-11-19T01:50:35.038" v="247" actId="14100"/>
        <pc:sldMkLst>
          <pc:docMk/>
          <pc:sldMk cId="340736095" sldId="619"/>
        </pc:sldMkLst>
      </pc:sldChg>
      <pc:sldChg chg="del">
        <pc:chgData name="Jim Fleming" userId="161791bae1afb603" providerId="LiveId" clId="{2CCB9CA5-06B1-F54A-AC44-97F919F458DE}" dt="2023-11-19T01:50:53.622" v="249" actId="2696"/>
        <pc:sldMkLst>
          <pc:docMk/>
          <pc:sldMk cId="2911037679" sldId="620"/>
        </pc:sldMkLst>
      </pc:sldChg>
      <pc:sldChg chg="del">
        <pc:chgData name="Jim Fleming" userId="161791bae1afb603" providerId="LiveId" clId="{2CCB9CA5-06B1-F54A-AC44-97F919F458DE}" dt="2023-11-19T01:50:54.485" v="251" actId="2696"/>
        <pc:sldMkLst>
          <pc:docMk/>
          <pc:sldMk cId="3013769601" sldId="621"/>
        </pc:sldMkLst>
      </pc:sldChg>
      <pc:sldChg chg="del">
        <pc:chgData name="Jim Fleming" userId="161791bae1afb603" providerId="LiveId" clId="{2CCB9CA5-06B1-F54A-AC44-97F919F458DE}" dt="2023-11-19T01:50:54.102" v="250" actId="2696"/>
        <pc:sldMkLst>
          <pc:docMk/>
          <pc:sldMk cId="2433919424" sldId="622"/>
        </pc:sldMkLst>
      </pc:sldChg>
      <pc:sldChg chg="del">
        <pc:chgData name="Jim Fleming" userId="161791bae1afb603" providerId="LiveId" clId="{2CCB9CA5-06B1-F54A-AC44-97F919F458DE}" dt="2023-11-19T01:44:49.012" v="14" actId="2696"/>
        <pc:sldMkLst>
          <pc:docMk/>
          <pc:sldMk cId="193932846" sldId="623"/>
        </pc:sldMkLst>
      </pc:sldChg>
      <pc:sldChg chg="del">
        <pc:chgData name="Jim Fleming" userId="161791bae1afb603" providerId="LiveId" clId="{2CCB9CA5-06B1-F54A-AC44-97F919F458DE}" dt="2023-11-19T01:46:57.445" v="142" actId="2696"/>
        <pc:sldMkLst>
          <pc:docMk/>
          <pc:sldMk cId="512487870" sldId="624"/>
        </pc:sldMkLst>
      </pc:sldChg>
      <pc:sldChg chg="del">
        <pc:chgData name="Jim Fleming" userId="161791bae1afb603" providerId="LiveId" clId="{2CCB9CA5-06B1-F54A-AC44-97F919F458DE}" dt="2023-11-19T01:50:56.290" v="254" actId="2696"/>
        <pc:sldMkLst>
          <pc:docMk/>
          <pc:sldMk cId="1136238272" sldId="625"/>
        </pc:sldMkLst>
      </pc:sldChg>
      <pc:sldChg chg="del">
        <pc:chgData name="Jim Fleming" userId="161791bae1afb603" providerId="LiveId" clId="{2CCB9CA5-06B1-F54A-AC44-97F919F458DE}" dt="2023-11-19T01:50:53.010" v="248" actId="2696"/>
        <pc:sldMkLst>
          <pc:docMk/>
          <pc:sldMk cId="2570436449" sldId="626"/>
        </pc:sldMkLst>
      </pc:sldChg>
      <pc:sldChg chg="del">
        <pc:chgData name="Jim Fleming" userId="161791bae1afb603" providerId="LiveId" clId="{2CCB9CA5-06B1-F54A-AC44-97F919F458DE}" dt="2023-11-19T01:44:52.320" v="15" actId="2696"/>
        <pc:sldMkLst>
          <pc:docMk/>
          <pc:sldMk cId="1938528030" sldId="627"/>
        </pc:sldMkLst>
      </pc:sldChg>
      <pc:sldChg chg="modSp mod">
        <pc:chgData name="Jim Fleming" userId="161791bae1afb603" providerId="LiveId" clId="{2CCB9CA5-06B1-F54A-AC44-97F919F458DE}" dt="2023-11-19T01:46:50.039" v="137" actId="6549"/>
        <pc:sldMkLst>
          <pc:docMk/>
          <pc:sldMk cId="2821003419" sldId="628"/>
        </pc:sldMkLst>
      </pc:sldChg>
      <pc:sldChg chg="del">
        <pc:chgData name="Jim Fleming" userId="161791bae1afb603" providerId="LiveId" clId="{2CCB9CA5-06B1-F54A-AC44-97F919F458DE}" dt="2023-11-19T01:46:54.568" v="139" actId="2696"/>
        <pc:sldMkLst>
          <pc:docMk/>
          <pc:sldMk cId="2741987892" sldId="629"/>
        </pc:sldMkLst>
      </pc:sldChg>
      <pc:sldChg chg="modSp mod ord">
        <pc:chgData name="Jim Fleming" userId="161791bae1afb603" providerId="LiveId" clId="{2CCB9CA5-06B1-F54A-AC44-97F919F458DE}" dt="2023-11-19T01:47:11.163" v="143" actId="20578"/>
        <pc:sldMkLst>
          <pc:docMk/>
          <pc:sldMk cId="1780131733" sldId="630"/>
        </pc:sldMkLst>
      </pc:sldChg>
      <pc:sldChg chg="add">
        <pc:chgData name="Jim Fleming" userId="161791bae1afb603" providerId="LiveId" clId="{2CCB9CA5-06B1-F54A-AC44-97F919F458DE}" dt="2023-11-19T01:51:14.830" v="255" actId="2890"/>
        <pc:sldMkLst>
          <pc:docMk/>
          <pc:sldMk cId="1168562675" sldId="631"/>
        </pc:sldMkLst>
      </pc:sldChg>
      <pc:sldChg chg="del">
        <pc:chgData name="Jim Fleming" userId="161791bae1afb603" providerId="LiveId" clId="{2CCB9CA5-06B1-F54A-AC44-97F919F458DE}" dt="2023-11-19T01:46:53.999" v="138" actId="2696"/>
        <pc:sldMkLst>
          <pc:docMk/>
          <pc:sldMk cId="1875222559" sldId="631"/>
        </pc:sldMkLst>
      </pc:sldChg>
      <pc:sldChg chg="del">
        <pc:chgData name="Jim Fleming" userId="161791bae1afb603" providerId="LiveId" clId="{2CCB9CA5-06B1-F54A-AC44-97F919F458DE}" dt="2023-11-19T01:50:55.132" v="252" actId="2696"/>
        <pc:sldMkLst>
          <pc:docMk/>
          <pc:sldMk cId="1210960665" sldId="632"/>
        </pc:sldMkLst>
      </pc:sldChg>
      <pc:sldChg chg="add ord">
        <pc:chgData name="Jim Fleming" userId="161791bae1afb603" providerId="LiveId" clId="{2CCB9CA5-06B1-F54A-AC44-97F919F458DE}" dt="2023-11-19T01:51:28.622" v="259" actId="20578"/>
        <pc:sldMkLst>
          <pc:docMk/>
          <pc:sldMk cId="3257297764" sldId="632"/>
        </pc:sldMkLst>
      </pc:sldChg>
      <pc:sldChg chg="add ord replId">
        <pc:chgData name="Jim Fleming" userId="161791bae1afb603" providerId="LiveId" clId="{2CCB9CA5-06B1-F54A-AC44-97F919F458DE}" dt="2023-11-19T01:51:30.905" v="260" actId="20578"/>
        <pc:sldMkLst>
          <pc:docMk/>
          <pc:sldMk cId="1387172984" sldId="633"/>
        </pc:sldMkLst>
      </pc:sldChg>
      <pc:sldChg chg="del">
        <pc:chgData name="Jim Fleming" userId="161791bae1afb603" providerId="LiveId" clId="{2CCB9CA5-06B1-F54A-AC44-97F919F458DE}" dt="2023-11-19T01:50:55.533" v="253" actId="2696"/>
        <pc:sldMkLst>
          <pc:docMk/>
          <pc:sldMk cId="3051952489" sldId="633"/>
        </pc:sldMkLst>
      </pc:sldChg>
      <pc:sldChg chg="add ord">
        <pc:chgData name="Jim Fleming" userId="161791bae1afb603" providerId="LiveId" clId="{2CCB9CA5-06B1-F54A-AC44-97F919F458DE}" dt="2023-11-19T01:51:33.569" v="261" actId="20578"/>
        <pc:sldMkLst>
          <pc:docMk/>
          <pc:sldMk cId="4110602741" sldId="634"/>
        </pc:sldMkLst>
      </pc:sldChg>
      <pc:sldChg chg="add ord replId">
        <pc:chgData name="Jim Fleming" userId="161791bae1afb603" providerId="LiveId" clId="{2CCB9CA5-06B1-F54A-AC44-97F919F458DE}" dt="2023-11-19T01:51:36.073" v="262" actId="20578"/>
        <pc:sldMkLst>
          <pc:docMk/>
          <pc:sldMk cId="3340674930" sldId="635"/>
        </pc:sldMkLst>
      </pc:sldChg>
      <pc:sldChg chg="add del replId">
        <pc:chgData name="Jim Fleming" userId="161791bae1afb603" providerId="LiveId" clId="{2CCB9CA5-06B1-F54A-AC44-97F919F458DE}" dt="2023-11-19T01:51:38.081" v="263" actId="2696"/>
        <pc:sldMkLst>
          <pc:docMk/>
          <pc:sldMk cId="1718557187" sldId="636"/>
        </pc:sldMkLst>
      </pc:sldChg>
    </pc:docChg>
  </pc:docChgLst>
  <pc:docChgLst>
    <pc:chgData name="Jim Fleming" userId="161791bae1afb603" providerId="LiveId" clId="{48CBC288-51B3-364D-9747-A4CC70871B3F}"/>
    <pc:docChg chg="custSel addSld delSld modSld sldOrd">
      <pc:chgData name="Jim Fleming" userId="161791bae1afb603" providerId="LiveId" clId="{48CBC288-51B3-364D-9747-A4CC70871B3F}" dt="2024-05-26T01:19:50.330" v="223" actId="1076"/>
      <pc:docMkLst>
        <pc:docMk/>
      </pc:docMkLst>
      <pc:sldChg chg="modSp add del mod">
        <pc:chgData name="Jim Fleming" userId="161791bae1afb603" providerId="LiveId" clId="{48CBC288-51B3-364D-9747-A4CC70871B3F}" dt="2024-05-26T01:13:18.139" v="201" actId="2696"/>
        <pc:sldMkLst>
          <pc:docMk/>
          <pc:sldMk cId="1831061731" sldId="667"/>
        </pc:sldMkLst>
      </pc:sldChg>
      <pc:sldChg chg="del">
        <pc:chgData name="Jim Fleming" userId="161791bae1afb603" providerId="LiveId" clId="{48CBC288-51B3-364D-9747-A4CC70871B3F}" dt="2024-05-26T01:03:41.598" v="11" actId="2696"/>
        <pc:sldMkLst>
          <pc:docMk/>
          <pc:sldMk cId="2704939232" sldId="667"/>
        </pc:sldMkLst>
      </pc:sldChg>
      <pc:sldChg chg="del">
        <pc:chgData name="Jim Fleming" userId="161791bae1afb603" providerId="LiveId" clId="{48CBC288-51B3-364D-9747-A4CC70871B3F}" dt="2024-05-26T01:03:42.394" v="12" actId="2696"/>
        <pc:sldMkLst>
          <pc:docMk/>
          <pc:sldMk cId="64275505" sldId="668"/>
        </pc:sldMkLst>
      </pc:sldChg>
      <pc:sldChg chg="add ord">
        <pc:chgData name="Jim Fleming" userId="161791bae1afb603" providerId="LiveId" clId="{48CBC288-51B3-364D-9747-A4CC70871B3F}" dt="2024-05-26T01:04:58.481" v="43" actId="20578"/>
        <pc:sldMkLst>
          <pc:docMk/>
          <pc:sldMk cId="2569864307" sldId="668"/>
        </pc:sldMkLst>
      </pc:sldChg>
      <pc:sldChg chg="add">
        <pc:chgData name="Jim Fleming" userId="161791bae1afb603" providerId="LiveId" clId="{48CBC288-51B3-364D-9747-A4CC70871B3F}" dt="2024-05-26T01:05:00.802" v="44" actId="2890"/>
        <pc:sldMkLst>
          <pc:docMk/>
          <pc:sldMk cId="205480391" sldId="669"/>
        </pc:sldMkLst>
      </pc:sldChg>
      <pc:sldChg chg="add del">
        <pc:chgData name="Jim Fleming" userId="161791bae1afb603" providerId="LiveId" clId="{48CBC288-51B3-364D-9747-A4CC70871B3F}" dt="2024-05-26T01:12:46.573" v="195" actId="2696"/>
        <pc:sldMkLst>
          <pc:docMk/>
          <pc:sldMk cId="86797194" sldId="670"/>
        </pc:sldMkLst>
      </pc:sldChg>
      <pc:sldChg chg="del">
        <pc:chgData name="Jim Fleming" userId="161791bae1afb603" providerId="LiveId" clId="{48CBC288-51B3-364D-9747-A4CC70871B3F}" dt="2024-05-26T01:03:43.980" v="14" actId="2696"/>
        <pc:sldMkLst>
          <pc:docMk/>
          <pc:sldMk cId="3356246067" sldId="670"/>
        </pc:sldMkLst>
      </pc:sldChg>
      <pc:sldChg chg="del">
        <pc:chgData name="Jim Fleming" userId="161791bae1afb603" providerId="LiveId" clId="{48CBC288-51B3-364D-9747-A4CC70871B3F}" dt="2024-05-26T01:03:46.125" v="17" actId="2696"/>
        <pc:sldMkLst>
          <pc:docMk/>
          <pc:sldMk cId="2723734467" sldId="671"/>
        </pc:sldMkLst>
      </pc:sldChg>
      <pc:sldChg chg="add replId">
        <pc:chgData name="Jim Fleming" userId="161791bae1afb603" providerId="LiveId" clId="{48CBC288-51B3-364D-9747-A4CC70871B3F}" dt="2024-05-26T01:05:03.070" v="45" actId="2890"/>
        <pc:sldMkLst>
          <pc:docMk/>
          <pc:sldMk cId="3667789722" sldId="671"/>
        </pc:sldMkLst>
      </pc:sldChg>
      <pc:sldChg chg="del">
        <pc:chgData name="Jim Fleming" userId="161791bae1afb603" providerId="LiveId" clId="{48CBC288-51B3-364D-9747-A4CC70871B3F}" dt="2024-05-26T01:03:44.352" v="15" actId="2696"/>
        <pc:sldMkLst>
          <pc:docMk/>
          <pc:sldMk cId="1258714442" sldId="672"/>
        </pc:sldMkLst>
      </pc:sldChg>
      <pc:sldChg chg="modSp add mod ord modShow">
        <pc:chgData name="Jim Fleming" userId="161791bae1afb603" providerId="LiveId" clId="{48CBC288-51B3-364D-9747-A4CC70871B3F}" dt="2024-05-26T01:06:51.293" v="135" actId="114"/>
        <pc:sldMkLst>
          <pc:docMk/>
          <pc:sldMk cId="2578345272" sldId="672"/>
        </pc:sldMkLst>
      </pc:sldChg>
      <pc:sldChg chg="modSp new mod modAnim">
        <pc:chgData name="Jim Fleming" userId="161791bae1afb603" providerId="LiveId" clId="{48CBC288-51B3-364D-9747-A4CC70871B3F}" dt="2024-05-26T01:12:28.673" v="194" actId="20577"/>
        <pc:sldMkLst>
          <pc:docMk/>
          <pc:sldMk cId="1596062981" sldId="673"/>
        </pc:sldMkLst>
      </pc:sldChg>
      <pc:sldChg chg="del">
        <pc:chgData name="Jim Fleming" userId="161791bae1afb603" providerId="LiveId" clId="{48CBC288-51B3-364D-9747-A4CC70871B3F}" dt="2024-05-26T01:03:43.582" v="13" actId="2696"/>
        <pc:sldMkLst>
          <pc:docMk/>
          <pc:sldMk cId="3431888848" sldId="673"/>
        </pc:sldMkLst>
      </pc:sldChg>
      <pc:sldChg chg="del">
        <pc:chgData name="Jim Fleming" userId="161791bae1afb603" providerId="LiveId" clId="{48CBC288-51B3-364D-9747-A4CC70871B3F}" dt="2024-05-26T01:03:47.620" v="18" actId="2696"/>
        <pc:sldMkLst>
          <pc:docMk/>
          <pc:sldMk cId="399964751" sldId="674"/>
        </pc:sldMkLst>
      </pc:sldChg>
      <pc:sldChg chg="del">
        <pc:chgData name="Jim Fleming" userId="161791bae1afb603" providerId="LiveId" clId="{48CBC288-51B3-364D-9747-A4CC70871B3F}" dt="2024-05-26T01:03:53.315" v="21" actId="2696"/>
        <pc:sldMkLst>
          <pc:docMk/>
          <pc:sldMk cId="500004458" sldId="675"/>
        </pc:sldMkLst>
      </pc:sldChg>
      <pc:sldChg chg="del">
        <pc:chgData name="Jim Fleming" userId="161791bae1afb603" providerId="LiveId" clId="{48CBC288-51B3-364D-9747-A4CC70871B3F}" dt="2024-05-26T01:03:49.163" v="19" actId="2696"/>
        <pc:sldMkLst>
          <pc:docMk/>
          <pc:sldMk cId="2314463" sldId="676"/>
        </pc:sldMkLst>
      </pc:sldChg>
      <pc:sldChg chg="del">
        <pc:chgData name="Jim Fleming" userId="161791bae1afb603" providerId="LiveId" clId="{48CBC288-51B3-364D-9747-A4CC70871B3F}" dt="2024-05-26T01:03:50.841" v="20" actId="2696"/>
        <pc:sldMkLst>
          <pc:docMk/>
          <pc:sldMk cId="1724877568" sldId="677"/>
        </pc:sldMkLst>
      </pc:sldChg>
      <pc:sldChg chg="del">
        <pc:chgData name="Jim Fleming" userId="161791bae1afb603" providerId="LiveId" clId="{48CBC288-51B3-364D-9747-A4CC70871B3F}" dt="2024-05-26T01:03:40.575" v="10" actId="2696"/>
        <pc:sldMkLst>
          <pc:docMk/>
          <pc:sldMk cId="405626330" sldId="678"/>
        </pc:sldMkLst>
      </pc:sldChg>
      <pc:sldChg chg="del">
        <pc:chgData name="Jim Fleming" userId="161791bae1afb603" providerId="LiveId" clId="{48CBC288-51B3-364D-9747-A4CC70871B3F}" dt="2024-05-26T01:03:45.299" v="16" actId="2696"/>
        <pc:sldMkLst>
          <pc:docMk/>
          <pc:sldMk cId="1553816269" sldId="679"/>
        </pc:sldMkLst>
      </pc:sldChg>
    </pc:docChg>
  </pc:docChgLst>
  <pc:docChgLst>
    <pc:chgData name="Jim Fleming" userId="161791bae1afb603" providerId="LiveId" clId="{F1406E39-4216-A844-9E62-27B6EB760552}"/>
    <pc:docChg chg="custSel addSld delSld modSld sldOrd">
      <pc:chgData name="Jim Fleming" userId="161791bae1afb603" providerId="LiveId" clId="{F1406E39-4216-A844-9E62-27B6EB760552}" dt="2024-04-13T20:04:26.692" v="46" actId="20577"/>
      <pc:docMkLst>
        <pc:docMk/>
      </pc:docMkLst>
      <pc:sldChg chg="modSp del mod">
        <pc:chgData name="Jim Fleming" userId="161791bae1afb603" providerId="LiveId" clId="{F1406E39-4216-A844-9E62-27B6EB760552}" dt="2024-04-13T20:04:20.681" v="42" actId="2696"/>
        <pc:sldMkLst>
          <pc:docMk/>
          <pc:sldMk cId="887492974" sldId="650"/>
        </pc:sldMkLst>
      </pc:sldChg>
      <pc:sldChg chg="del">
        <pc:chgData name="Jim Fleming" userId="161791bae1afb603" providerId="LiveId" clId="{F1406E39-4216-A844-9E62-27B6EB760552}" dt="2024-04-13T20:02:48.592" v="11" actId="2696"/>
        <pc:sldMkLst>
          <pc:docMk/>
          <pc:sldMk cId="1893060685" sldId="651"/>
        </pc:sldMkLst>
      </pc:sldChg>
      <pc:sldChg chg="del">
        <pc:chgData name="Jim Fleming" userId="161791bae1afb603" providerId="LiveId" clId="{F1406E39-4216-A844-9E62-27B6EB760552}" dt="2024-04-13T20:02:49.340" v="12" actId="2696"/>
        <pc:sldMkLst>
          <pc:docMk/>
          <pc:sldMk cId="1319887713" sldId="652"/>
        </pc:sldMkLst>
      </pc:sldChg>
      <pc:sldChg chg="del">
        <pc:chgData name="Jim Fleming" userId="161791bae1afb603" providerId="LiveId" clId="{F1406E39-4216-A844-9E62-27B6EB760552}" dt="2024-04-13T20:02:49.963" v="13" actId="2696"/>
        <pc:sldMkLst>
          <pc:docMk/>
          <pc:sldMk cId="2019081038" sldId="653"/>
        </pc:sldMkLst>
      </pc:sldChg>
      <pc:sldChg chg="del">
        <pc:chgData name="Jim Fleming" userId="161791bae1afb603" providerId="LiveId" clId="{F1406E39-4216-A844-9E62-27B6EB760552}" dt="2024-04-13T20:03:01.572" v="21" actId="2696"/>
        <pc:sldMkLst>
          <pc:docMk/>
          <pc:sldMk cId="2010290823" sldId="654"/>
        </pc:sldMkLst>
      </pc:sldChg>
      <pc:sldChg chg="del">
        <pc:chgData name="Jim Fleming" userId="161791bae1afb603" providerId="LiveId" clId="{F1406E39-4216-A844-9E62-27B6EB760552}" dt="2024-04-13T20:03:00.800" v="20" actId="2696"/>
        <pc:sldMkLst>
          <pc:docMk/>
          <pc:sldMk cId="3046280562" sldId="655"/>
        </pc:sldMkLst>
      </pc:sldChg>
      <pc:sldChg chg="del">
        <pc:chgData name="Jim Fleming" userId="161791bae1afb603" providerId="LiveId" clId="{F1406E39-4216-A844-9E62-27B6EB760552}" dt="2024-04-13T20:03:02.923" v="23" actId="2696"/>
        <pc:sldMkLst>
          <pc:docMk/>
          <pc:sldMk cId="256004381" sldId="657"/>
        </pc:sldMkLst>
      </pc:sldChg>
      <pc:sldChg chg="del">
        <pc:chgData name="Jim Fleming" userId="161791bae1afb603" providerId="LiveId" clId="{F1406E39-4216-A844-9E62-27B6EB760552}" dt="2024-04-13T20:03:04.107" v="24" actId="2696"/>
        <pc:sldMkLst>
          <pc:docMk/>
          <pc:sldMk cId="3818423525" sldId="658"/>
        </pc:sldMkLst>
      </pc:sldChg>
      <pc:sldChg chg="del">
        <pc:chgData name="Jim Fleming" userId="161791bae1afb603" providerId="LiveId" clId="{F1406E39-4216-A844-9E62-27B6EB760552}" dt="2024-04-13T20:03:02.311" v="22" actId="2696"/>
        <pc:sldMkLst>
          <pc:docMk/>
          <pc:sldMk cId="2473011032" sldId="659"/>
        </pc:sldMkLst>
      </pc:sldChg>
      <pc:sldChg chg="del">
        <pc:chgData name="Jim Fleming" userId="161791bae1afb603" providerId="LiveId" clId="{F1406E39-4216-A844-9E62-27B6EB760552}" dt="2024-04-13T20:02:56.817" v="15" actId="2696"/>
        <pc:sldMkLst>
          <pc:docMk/>
          <pc:sldMk cId="884655386" sldId="661"/>
        </pc:sldMkLst>
      </pc:sldChg>
      <pc:sldChg chg="del">
        <pc:chgData name="Jim Fleming" userId="161791bae1afb603" providerId="LiveId" clId="{F1406E39-4216-A844-9E62-27B6EB760552}" dt="2024-04-13T20:02:57.665" v="16" actId="2696"/>
        <pc:sldMkLst>
          <pc:docMk/>
          <pc:sldMk cId="249418309" sldId="662"/>
        </pc:sldMkLst>
      </pc:sldChg>
      <pc:sldChg chg="del">
        <pc:chgData name="Jim Fleming" userId="161791bae1afb603" providerId="LiveId" clId="{F1406E39-4216-A844-9E62-27B6EB760552}" dt="2024-04-13T20:02:58.239" v="17" actId="2696"/>
        <pc:sldMkLst>
          <pc:docMk/>
          <pc:sldMk cId="3866069180" sldId="663"/>
        </pc:sldMkLst>
      </pc:sldChg>
      <pc:sldChg chg="del">
        <pc:chgData name="Jim Fleming" userId="161791bae1afb603" providerId="LiveId" clId="{F1406E39-4216-A844-9E62-27B6EB760552}" dt="2024-04-13T20:02:58.690" v="18" actId="2696"/>
        <pc:sldMkLst>
          <pc:docMk/>
          <pc:sldMk cId="2791199589" sldId="664"/>
        </pc:sldMkLst>
      </pc:sldChg>
      <pc:sldChg chg="del">
        <pc:chgData name="Jim Fleming" userId="161791bae1afb603" providerId="LiveId" clId="{F1406E39-4216-A844-9E62-27B6EB760552}" dt="2024-04-13T20:02:59.088" v="19" actId="2696"/>
        <pc:sldMkLst>
          <pc:docMk/>
          <pc:sldMk cId="3496782901" sldId="665"/>
        </pc:sldMkLst>
      </pc:sldChg>
      <pc:sldChg chg="add">
        <pc:chgData name="Jim Fleming" userId="161791bae1afb603" providerId="LiveId" clId="{F1406E39-4216-A844-9E62-27B6EB760552}" dt="2024-04-13T20:03:07.503" v="25" actId="2890"/>
        <pc:sldMkLst>
          <pc:docMk/>
          <pc:sldMk cId="2286776840" sldId="667"/>
        </pc:sldMkLst>
      </pc:sldChg>
      <pc:sldChg chg="add ord">
        <pc:chgData name="Jim Fleming" userId="161791bae1afb603" providerId="LiveId" clId="{F1406E39-4216-A844-9E62-27B6EB760552}" dt="2024-04-13T20:03:57.104" v="39" actId="20578"/>
        <pc:sldMkLst>
          <pc:docMk/>
          <pc:sldMk cId="1375405513" sldId="668"/>
        </pc:sldMkLst>
      </pc:sldChg>
      <pc:sldChg chg="modSp add mod ord modShow">
        <pc:chgData name="Jim Fleming" userId="161791bae1afb603" providerId="LiveId" clId="{F1406E39-4216-A844-9E62-27B6EB760552}" dt="2024-04-13T20:04:26.692" v="46" actId="20577"/>
        <pc:sldMkLst>
          <pc:docMk/>
          <pc:sldMk cId="3922902544" sldId="669"/>
        </pc:sldMkLst>
      </pc:sldChg>
    </pc:docChg>
  </pc:docChgLst>
  <pc:docChgLst>
    <pc:chgData name="Jim Fleming" userId="161791bae1afb603" providerId="LiveId" clId="{49E31616-DD14-BC4E-B4B6-ADC723DD19E3}"/>
    <pc:docChg chg="addSld modSld sldOrd">
      <pc:chgData name="Jim Fleming" userId="161791bae1afb603" providerId="LiveId" clId="{49E31616-DD14-BC4E-B4B6-ADC723DD19E3}" dt="2024-06-15T15:14:15.335" v="30" actId="207"/>
      <pc:docMkLst>
        <pc:docMk/>
      </pc:docMkLst>
      <pc:sldChg chg="add">
        <pc:chgData name="Jim Fleming" userId="161791bae1afb603" providerId="LiveId" clId="{49E31616-DD14-BC4E-B4B6-ADC723DD19E3}" dt="2024-06-15T15:13:24.190" v="0" actId="2890"/>
        <pc:sldMkLst>
          <pc:docMk/>
          <pc:sldMk cId="669599798" sldId="685"/>
        </pc:sldMkLst>
      </pc:sldChg>
      <pc:sldChg chg="modSp add mod ord">
        <pc:chgData name="Jim Fleming" userId="161791bae1afb603" providerId="LiveId" clId="{49E31616-DD14-BC4E-B4B6-ADC723DD19E3}" dt="2024-06-15T15:14:15.335" v="30" actId="207"/>
        <pc:sldMkLst>
          <pc:docMk/>
          <pc:sldMk cId="1796571891" sldId="686"/>
        </pc:sldMkLst>
      </pc:sldChg>
    </pc:docChg>
  </pc:docChgLst>
  <pc:docChgLst>
    <pc:chgData name="Jim Fleming" userId="161791bae1afb603" providerId="LiveId" clId="{6AB46019-F259-7B42-8FD8-591E1E26A880}"/>
    <pc:docChg chg="undo custSel addSld delSld modSld sldOrd">
      <pc:chgData name="Jim Fleming" userId="161791bae1afb603" providerId="LiveId" clId="{6AB46019-F259-7B42-8FD8-591E1E26A880}" dt="2024-02-17T17:10:27.007" v="489"/>
      <pc:docMkLst>
        <pc:docMk/>
      </pc:docMkLst>
      <pc:sldChg chg="del">
        <pc:chgData name="Jim Fleming" userId="161791bae1afb603" providerId="LiveId" clId="{6AB46019-F259-7B42-8FD8-591E1E26A880}" dt="2024-02-17T16:16:41.259" v="11" actId="2696"/>
        <pc:sldMkLst>
          <pc:docMk/>
          <pc:sldMk cId="1321751761" sldId="491"/>
        </pc:sldMkLst>
      </pc:sldChg>
      <pc:sldChg chg="del">
        <pc:chgData name="Jim Fleming" userId="161791bae1afb603" providerId="LiveId" clId="{6AB46019-F259-7B42-8FD8-591E1E26A880}" dt="2024-02-17T16:16:41.933" v="12" actId="2696"/>
        <pc:sldMkLst>
          <pc:docMk/>
          <pc:sldMk cId="1424495844" sldId="556"/>
        </pc:sldMkLst>
      </pc:sldChg>
      <pc:sldChg chg="modSp mod">
        <pc:chgData name="Jim Fleming" userId="161791bae1afb603" providerId="LiveId" clId="{6AB46019-F259-7B42-8FD8-591E1E26A880}" dt="2024-02-17T16:17:17.231" v="24" actId="14100"/>
        <pc:sldMkLst>
          <pc:docMk/>
          <pc:sldMk cId="189513369" sldId="583"/>
        </pc:sldMkLst>
      </pc:sldChg>
      <pc:sldChg chg="modSp mod">
        <pc:chgData name="Jim Fleming" userId="161791bae1afb603" providerId="LiveId" clId="{6AB46019-F259-7B42-8FD8-591E1E26A880}" dt="2024-02-17T16:16:34.479" v="8" actId="20577"/>
        <pc:sldMkLst>
          <pc:docMk/>
          <pc:sldMk cId="111229696" sldId="648"/>
        </pc:sldMkLst>
      </pc:sldChg>
      <pc:sldChg chg="addSp delSp modSp add mod ord modShow">
        <pc:chgData name="Jim Fleming" userId="161791bae1afb603" providerId="LiveId" clId="{6AB46019-F259-7B42-8FD8-591E1E26A880}" dt="2024-02-17T17:02:17.672" v="441" actId="20577"/>
        <pc:sldMkLst>
          <pc:docMk/>
          <pc:sldMk cId="3074172924" sldId="649"/>
        </pc:sldMkLst>
      </pc:sldChg>
      <pc:sldChg chg="addSp modSp add mod">
        <pc:chgData name="Jim Fleming" userId="161791bae1afb603" providerId="LiveId" clId="{6AB46019-F259-7B42-8FD8-591E1E26A880}" dt="2024-02-17T17:02:24.666" v="443"/>
        <pc:sldMkLst>
          <pc:docMk/>
          <pc:sldMk cId="1602142597" sldId="650"/>
        </pc:sldMkLst>
      </pc:sldChg>
      <pc:sldChg chg="addSp delSp modSp add mod ord">
        <pc:chgData name="Jim Fleming" userId="161791bae1afb603" providerId="LiveId" clId="{6AB46019-F259-7B42-8FD8-591E1E26A880}" dt="2024-02-17T16:51:03.974" v="385" actId="20578"/>
        <pc:sldMkLst>
          <pc:docMk/>
          <pc:sldMk cId="393940001" sldId="651"/>
        </pc:sldMkLst>
      </pc:sldChg>
      <pc:sldChg chg="addSp modSp add">
        <pc:chgData name="Jim Fleming" userId="161791bae1afb603" providerId="LiveId" clId="{6AB46019-F259-7B42-8FD8-591E1E26A880}" dt="2024-02-17T17:02:23.040" v="442"/>
        <pc:sldMkLst>
          <pc:docMk/>
          <pc:sldMk cId="3793965937" sldId="652"/>
        </pc:sldMkLst>
      </pc:sldChg>
      <pc:sldChg chg="addSp delSp modSp add mod ord">
        <pc:chgData name="Jim Fleming" userId="161791bae1afb603" providerId="LiveId" clId="{6AB46019-F259-7B42-8FD8-591E1E26A880}" dt="2024-02-17T16:31:51.914" v="383" actId="207"/>
        <pc:sldMkLst>
          <pc:docMk/>
          <pc:sldMk cId="203799559" sldId="653"/>
        </pc:sldMkLst>
      </pc:sldChg>
      <pc:sldChg chg="del">
        <pc:chgData name="Jim Fleming" userId="161791bae1afb603" providerId="LiveId" clId="{6AB46019-F259-7B42-8FD8-591E1E26A880}" dt="2024-02-17T16:16:46.802" v="14" actId="2696"/>
        <pc:sldMkLst>
          <pc:docMk/>
          <pc:sldMk cId="3271848622" sldId="655"/>
        </pc:sldMkLst>
      </pc:sldChg>
      <pc:sldChg chg="del">
        <pc:chgData name="Jim Fleming" userId="161791bae1afb603" providerId="LiveId" clId="{6AB46019-F259-7B42-8FD8-591E1E26A880}" dt="2024-02-17T16:16:48.178" v="15" actId="2696"/>
        <pc:sldMkLst>
          <pc:docMk/>
          <pc:sldMk cId="1646452653" sldId="656"/>
        </pc:sldMkLst>
      </pc:sldChg>
      <pc:sldChg chg="del">
        <pc:chgData name="Jim Fleming" userId="161791bae1afb603" providerId="LiveId" clId="{6AB46019-F259-7B42-8FD8-591E1E26A880}" dt="2024-02-17T16:16:37.395" v="9" actId="2696"/>
        <pc:sldMkLst>
          <pc:docMk/>
          <pc:sldMk cId="4050988270" sldId="657"/>
        </pc:sldMkLst>
      </pc:sldChg>
      <pc:sldChg chg="del">
        <pc:chgData name="Jim Fleming" userId="161791bae1afb603" providerId="LiveId" clId="{6AB46019-F259-7B42-8FD8-591E1E26A880}" dt="2024-02-17T16:16:38.498" v="10" actId="2696"/>
        <pc:sldMkLst>
          <pc:docMk/>
          <pc:sldMk cId="1843317052" sldId="658"/>
        </pc:sldMkLst>
      </pc:sldChg>
      <pc:sldChg chg="del">
        <pc:chgData name="Jim Fleming" userId="161791bae1afb603" providerId="LiveId" clId="{6AB46019-F259-7B42-8FD8-591E1E26A880}" dt="2024-02-17T16:16:42.755" v="13" actId="2696"/>
        <pc:sldMkLst>
          <pc:docMk/>
          <pc:sldMk cId="1118561676" sldId="659"/>
        </pc:sldMkLst>
      </pc:sldChg>
      <pc:sldChg chg="add">
        <pc:chgData name="Jim Fleming" userId="161791bae1afb603" providerId="LiveId" clId="{6AB46019-F259-7B42-8FD8-591E1E26A880}" dt="2024-02-17T16:49:32.367" v="384"/>
        <pc:sldMkLst>
          <pc:docMk/>
          <pc:sldMk cId="947007242" sldId="680"/>
        </pc:sldMkLst>
      </pc:sldChg>
      <pc:sldChg chg="add ord">
        <pc:chgData name="Jim Fleming" userId="161791bae1afb603" providerId="LiveId" clId="{6AB46019-F259-7B42-8FD8-591E1E26A880}" dt="2024-02-17T16:52:01.902" v="387" actId="20578"/>
        <pc:sldMkLst>
          <pc:docMk/>
          <pc:sldMk cId="3971932133" sldId="681"/>
        </pc:sldMkLst>
      </pc:sldChg>
      <pc:sldChg chg="add ord">
        <pc:chgData name="Jim Fleming" userId="161791bae1afb603" providerId="LiveId" clId="{6AB46019-F259-7B42-8FD8-591E1E26A880}" dt="2024-02-17T16:52:06.218" v="389" actId="20578"/>
        <pc:sldMkLst>
          <pc:docMk/>
          <pc:sldMk cId="134997706" sldId="682"/>
        </pc:sldMkLst>
      </pc:sldChg>
      <pc:sldChg chg="addSp delSp modSp add mod ord">
        <pc:chgData name="Jim Fleming" userId="161791bae1afb603" providerId="LiveId" clId="{6AB46019-F259-7B42-8FD8-591E1E26A880}" dt="2024-02-17T17:02:49.803" v="466" actId="20577"/>
        <pc:sldMkLst>
          <pc:docMk/>
          <pc:sldMk cId="1454660632" sldId="683"/>
        </pc:sldMkLst>
      </pc:sldChg>
      <pc:sldChg chg="addSp delSp modSp add mod">
        <pc:chgData name="Jim Fleming" userId="161791bae1afb603" providerId="LiveId" clId="{6AB46019-F259-7B42-8FD8-591E1E26A880}" dt="2024-02-17T16:55:34.331" v="402" actId="1076"/>
        <pc:sldMkLst>
          <pc:docMk/>
          <pc:sldMk cId="2460760297" sldId="684"/>
        </pc:sldMkLst>
      </pc:sldChg>
      <pc:sldChg chg="addSp delSp add">
        <pc:chgData name="Jim Fleming" userId="161791bae1afb603" providerId="LiveId" clId="{6AB46019-F259-7B42-8FD8-591E1E26A880}" dt="2024-02-17T17:01:03.067" v="413"/>
        <pc:sldMkLst>
          <pc:docMk/>
          <pc:sldMk cId="1468327486" sldId="685"/>
        </pc:sldMkLst>
      </pc:sldChg>
      <pc:sldChg chg="modSp add">
        <pc:chgData name="Jim Fleming" userId="161791bae1afb603" providerId="LiveId" clId="{6AB46019-F259-7B42-8FD8-591E1E26A880}" dt="2024-02-17T17:09:09.919" v="474" actId="1076"/>
        <pc:sldMkLst>
          <pc:docMk/>
          <pc:sldMk cId="3399829410" sldId="686"/>
        </pc:sldMkLst>
      </pc:sldChg>
      <pc:sldChg chg="addSp modSp add mod modAnim">
        <pc:chgData name="Jim Fleming" userId="161791bae1afb603" providerId="LiveId" clId="{6AB46019-F259-7B42-8FD8-591E1E26A880}" dt="2024-02-17T17:10:27.007" v="489"/>
        <pc:sldMkLst>
          <pc:docMk/>
          <pc:sldMk cId="2757402413" sldId="687"/>
        </pc:sldMkLst>
      </pc:sldChg>
    </pc:docChg>
  </pc:docChgLst>
  <pc:docChgLst>
    <pc:chgData name="Jim Fleming" userId="161791bae1afb603" providerId="LiveId" clId="{B37E972D-F46F-4343-83CF-49BAD6DBA67D}"/>
    <pc:docChg chg="undo custSel addSld delSld modSld sldOrd">
      <pc:chgData name="Jim Fleming" userId="161791bae1afb603" providerId="LiveId" clId="{B37E972D-F46F-4343-83CF-49BAD6DBA67D}" dt="2024-11-24T00:34:16.581" v="1453" actId="2696"/>
      <pc:docMkLst>
        <pc:docMk/>
      </pc:docMkLst>
      <pc:sldChg chg="del">
        <pc:chgData name="Jim Fleming" userId="161791bae1afb603" providerId="LiveId" clId="{B37E972D-F46F-4343-83CF-49BAD6DBA67D}" dt="2024-11-23T14:20:55.858" v="6" actId="2696"/>
        <pc:sldMkLst>
          <pc:docMk/>
          <pc:sldMk cId="3544828559" sldId="467"/>
        </pc:sldMkLst>
      </pc:sldChg>
      <pc:sldChg chg="del">
        <pc:chgData name="Jim Fleming" userId="161791bae1afb603" providerId="LiveId" clId="{B37E972D-F46F-4343-83CF-49BAD6DBA67D}" dt="2024-11-23T17:00:45.607" v="1154" actId="2696"/>
        <pc:sldMkLst>
          <pc:docMk/>
          <pc:sldMk cId="3243089493" sldId="678"/>
        </pc:sldMkLst>
      </pc:sldChg>
      <pc:sldChg chg="modSp mod ord">
        <pc:chgData name="Jim Fleming" userId="161791bae1afb603" providerId="LiveId" clId="{B37E972D-F46F-4343-83CF-49BAD6DBA67D}" dt="2024-11-23T16:27:20.237" v="1054" actId="20578"/>
        <pc:sldMkLst>
          <pc:docMk/>
          <pc:sldMk cId="126713534" sldId="700"/>
        </pc:sldMkLst>
        <pc:spChg chg="mod">
          <ac:chgData name="Jim Fleming" userId="161791bae1afb603" providerId="LiveId" clId="{B37E972D-F46F-4343-83CF-49BAD6DBA67D}" dt="2024-11-23T14:21:36.111" v="56" actId="20577"/>
          <ac:spMkLst>
            <pc:docMk/>
            <pc:sldMk cId="126713534" sldId="700"/>
            <ac:spMk id="2" creationId="{3BA8D878-8891-0353-6452-A16572F59C55}"/>
          </ac:spMkLst>
        </pc:spChg>
        <pc:spChg chg="mod">
          <ac:chgData name="Jim Fleming" userId="161791bae1afb603" providerId="LiveId" clId="{B37E972D-F46F-4343-83CF-49BAD6DBA67D}" dt="2024-11-23T14:21:48.083" v="58" actId="6549"/>
          <ac:spMkLst>
            <pc:docMk/>
            <pc:sldMk cId="126713534" sldId="700"/>
            <ac:spMk id="3" creationId="{D573F8F9-2B4E-97BE-CDAD-4178DA13B858}"/>
          </ac:spMkLst>
        </pc:spChg>
      </pc:sldChg>
      <pc:sldChg chg="addSp delSp modSp add mod ord delDesignElem">
        <pc:chgData name="Jim Fleming" userId="161791bae1afb603" providerId="LiveId" clId="{B37E972D-F46F-4343-83CF-49BAD6DBA67D}" dt="2024-11-24T00:24:58.027" v="1392" actId="20578"/>
        <pc:sldMkLst>
          <pc:docMk/>
          <pc:sldMk cId="2024863281" sldId="705"/>
        </pc:sldMkLst>
      </pc:sldChg>
      <pc:sldChg chg="modSp mod">
        <pc:chgData name="Jim Fleming" userId="161791bae1afb603" providerId="LiveId" clId="{B37E972D-F46F-4343-83CF-49BAD6DBA67D}" dt="2024-11-23T14:21:25.460" v="50" actId="20577"/>
        <pc:sldMkLst>
          <pc:docMk/>
          <pc:sldMk cId="3252432145" sldId="726"/>
        </pc:sldMkLst>
        <pc:spChg chg="mod">
          <ac:chgData name="Jim Fleming" userId="161791bae1afb603" providerId="LiveId" clId="{B37E972D-F46F-4343-83CF-49BAD6DBA67D}" dt="2024-11-23T14:21:25.460" v="50" actId="20577"/>
          <ac:spMkLst>
            <pc:docMk/>
            <pc:sldMk cId="3252432145" sldId="726"/>
            <ac:spMk id="2" creationId="{E5217548-D016-2F74-9307-E0B5DDD82B5E}"/>
          </ac:spMkLst>
        </pc:spChg>
      </pc:sldChg>
      <pc:sldChg chg="del">
        <pc:chgData name="Jim Fleming" userId="161791bae1afb603" providerId="LiveId" clId="{B37E972D-F46F-4343-83CF-49BAD6DBA67D}" dt="2024-11-23T17:01:38.269" v="1155" actId="2696"/>
        <pc:sldMkLst>
          <pc:docMk/>
          <pc:sldMk cId="2474574291" sldId="730"/>
        </pc:sldMkLst>
      </pc:sldChg>
      <pc:sldChg chg="del">
        <pc:chgData name="Jim Fleming" userId="161791bae1afb603" providerId="LiveId" clId="{B37E972D-F46F-4343-83CF-49BAD6DBA67D}" dt="2024-11-23T17:01:38.962" v="1156" actId="2696"/>
        <pc:sldMkLst>
          <pc:docMk/>
          <pc:sldMk cId="2954139850" sldId="737"/>
        </pc:sldMkLst>
      </pc:sldChg>
      <pc:sldChg chg="del">
        <pc:chgData name="Jim Fleming" userId="161791bae1afb603" providerId="LiveId" clId="{B37E972D-F46F-4343-83CF-49BAD6DBA67D}" dt="2024-11-23T17:00:44.735" v="1153" actId="2696"/>
        <pc:sldMkLst>
          <pc:docMk/>
          <pc:sldMk cId="3723775209" sldId="738"/>
        </pc:sldMkLst>
      </pc:sldChg>
      <pc:sldChg chg="del">
        <pc:chgData name="Jim Fleming" userId="161791bae1afb603" providerId="LiveId" clId="{B37E972D-F46F-4343-83CF-49BAD6DBA67D}" dt="2024-11-23T17:01:41.672" v="1157" actId="2696"/>
        <pc:sldMkLst>
          <pc:docMk/>
          <pc:sldMk cId="165167477" sldId="739"/>
        </pc:sldMkLst>
      </pc:sldChg>
      <pc:sldChg chg="modSp mod ord">
        <pc:chgData name="Jim Fleming" userId="161791bae1afb603" providerId="LiveId" clId="{B37E972D-F46F-4343-83CF-49BAD6DBA67D}" dt="2024-11-23T17:08:19.905" v="1386" actId="20578"/>
        <pc:sldMkLst>
          <pc:docMk/>
          <pc:sldMk cId="3864253014" sldId="740"/>
        </pc:sldMkLst>
      </pc:sldChg>
      <pc:sldChg chg="del">
        <pc:chgData name="Jim Fleming" userId="161791bae1afb603" providerId="LiveId" clId="{B37E972D-F46F-4343-83CF-49BAD6DBA67D}" dt="2024-11-23T16:53:12.988" v="1112" actId="2696"/>
        <pc:sldMkLst>
          <pc:docMk/>
          <pc:sldMk cId="3810478082" sldId="741"/>
        </pc:sldMkLst>
      </pc:sldChg>
      <pc:sldChg chg="modSp mod">
        <pc:chgData name="Jim Fleming" userId="161791bae1afb603" providerId="LiveId" clId="{B37E972D-F46F-4343-83CF-49BAD6DBA67D}" dt="2024-11-23T14:20:46.305" v="5" actId="20577"/>
        <pc:sldMkLst>
          <pc:docMk/>
          <pc:sldMk cId="2148017563" sldId="742"/>
        </pc:sldMkLst>
        <pc:spChg chg="mod">
          <ac:chgData name="Jim Fleming" userId="161791bae1afb603" providerId="LiveId" clId="{B37E972D-F46F-4343-83CF-49BAD6DBA67D}" dt="2024-11-23T14:20:46.305" v="5" actId="20577"/>
          <ac:spMkLst>
            <pc:docMk/>
            <pc:sldMk cId="2148017563" sldId="742"/>
            <ac:spMk id="2" creationId="{47A6F206-4C99-B80E-9148-6E3AEE6812AC}"/>
          </ac:spMkLst>
        </pc:spChg>
      </pc:sldChg>
      <pc:sldChg chg="del">
        <pc:chgData name="Jim Fleming" userId="161791bae1afb603" providerId="LiveId" clId="{B37E972D-F46F-4343-83CF-49BAD6DBA67D}" dt="2024-11-23T14:20:59.642" v="10" actId="2696"/>
        <pc:sldMkLst>
          <pc:docMk/>
          <pc:sldMk cId="1857979932" sldId="743"/>
        </pc:sldMkLst>
      </pc:sldChg>
      <pc:sldChg chg="modSp add del mod">
        <pc:chgData name="Jim Fleming" userId="161791bae1afb603" providerId="LiveId" clId="{B37E972D-F46F-4343-83CF-49BAD6DBA67D}" dt="2024-11-23T14:22:38.521" v="94" actId="2696"/>
        <pc:sldMkLst>
          <pc:docMk/>
          <pc:sldMk cId="2105739371" sldId="743"/>
        </pc:sldMkLst>
      </pc:sldChg>
      <pc:sldChg chg="addSp delSp modSp add mod ord modShow chgLayout">
        <pc:chgData name="Jim Fleming" userId="161791bae1afb603" providerId="LiveId" clId="{B37E972D-F46F-4343-83CF-49BAD6DBA67D}" dt="2024-11-23T17:04:56.021" v="1171" actId="20578"/>
        <pc:sldMkLst>
          <pc:docMk/>
          <pc:sldMk cId="187273621" sldId="744"/>
        </pc:sldMkLst>
      </pc:sldChg>
      <pc:sldChg chg="del">
        <pc:chgData name="Jim Fleming" userId="161791bae1afb603" providerId="LiveId" clId="{B37E972D-F46F-4343-83CF-49BAD6DBA67D}" dt="2024-11-23T14:20:56.745" v="7" actId="2696"/>
        <pc:sldMkLst>
          <pc:docMk/>
          <pc:sldMk cId="1423945184" sldId="744"/>
        </pc:sldMkLst>
      </pc:sldChg>
      <pc:sldChg chg="del">
        <pc:chgData name="Jim Fleming" userId="161791bae1afb603" providerId="LiveId" clId="{B37E972D-F46F-4343-83CF-49BAD6DBA67D}" dt="2024-11-23T14:20:58.489" v="9" actId="2696"/>
        <pc:sldMkLst>
          <pc:docMk/>
          <pc:sldMk cId="768244459" sldId="745"/>
        </pc:sldMkLst>
      </pc:sldChg>
      <pc:sldChg chg="addSp delSp modSp add mod ord modAnim">
        <pc:chgData name="Jim Fleming" userId="161791bae1afb603" providerId="LiveId" clId="{B37E972D-F46F-4343-83CF-49BAD6DBA67D}" dt="2024-11-24T00:31:29.642" v="1450" actId="20578"/>
        <pc:sldMkLst>
          <pc:docMk/>
          <pc:sldMk cId="1032684810" sldId="745"/>
        </pc:sldMkLst>
      </pc:sldChg>
      <pc:sldChg chg="add del">
        <pc:chgData name="Jim Fleming" userId="161791bae1afb603" providerId="LiveId" clId="{B37E972D-F46F-4343-83CF-49BAD6DBA67D}" dt="2024-11-23T14:22:35.887" v="93" actId="2696"/>
        <pc:sldMkLst>
          <pc:docMk/>
          <pc:sldMk cId="3062694854" sldId="745"/>
        </pc:sldMkLst>
      </pc:sldChg>
      <pc:sldChg chg="addSp modSp add mod ord chgLayout">
        <pc:chgData name="Jim Fleming" userId="161791bae1afb603" providerId="LiveId" clId="{B37E972D-F46F-4343-83CF-49BAD6DBA67D}" dt="2024-11-23T17:04:51.839" v="1170" actId="20578"/>
        <pc:sldMkLst>
          <pc:docMk/>
          <pc:sldMk cId="322534371" sldId="746"/>
        </pc:sldMkLst>
      </pc:sldChg>
      <pc:sldChg chg="del">
        <pc:chgData name="Jim Fleming" userId="161791bae1afb603" providerId="LiveId" clId="{B37E972D-F46F-4343-83CF-49BAD6DBA67D}" dt="2024-11-23T14:20:57.553" v="8" actId="2696"/>
        <pc:sldMkLst>
          <pc:docMk/>
          <pc:sldMk cId="3069362677" sldId="746"/>
        </pc:sldMkLst>
      </pc:sldChg>
      <pc:sldChg chg="modSp add mod ord">
        <pc:chgData name="Jim Fleming" userId="161791bae1afb603" providerId="LiveId" clId="{B37E972D-F46F-4343-83CF-49BAD6DBA67D}" dt="2024-11-23T17:04:51.839" v="1170" actId="20578"/>
        <pc:sldMkLst>
          <pc:docMk/>
          <pc:sldMk cId="1475783776" sldId="747"/>
        </pc:sldMkLst>
      </pc:sldChg>
      <pc:sldChg chg="del">
        <pc:chgData name="Jim Fleming" userId="161791bae1afb603" providerId="LiveId" clId="{B37E972D-F46F-4343-83CF-49BAD6DBA67D}" dt="2024-11-23T14:21:00.379" v="11" actId="2696"/>
        <pc:sldMkLst>
          <pc:docMk/>
          <pc:sldMk cId="1887227862" sldId="747"/>
        </pc:sldMkLst>
      </pc:sldChg>
      <pc:sldChg chg="modSp add mod ord">
        <pc:chgData name="Jim Fleming" userId="161791bae1afb603" providerId="LiveId" clId="{B37E972D-F46F-4343-83CF-49BAD6DBA67D}" dt="2024-11-23T17:04:51.839" v="1170" actId="20578"/>
        <pc:sldMkLst>
          <pc:docMk/>
          <pc:sldMk cId="382059372" sldId="748"/>
        </pc:sldMkLst>
      </pc:sldChg>
      <pc:sldChg chg="del">
        <pc:chgData name="Jim Fleming" userId="161791bae1afb603" providerId="LiveId" clId="{B37E972D-F46F-4343-83CF-49BAD6DBA67D}" dt="2024-11-23T14:21:01.618" v="12" actId="2696"/>
        <pc:sldMkLst>
          <pc:docMk/>
          <pc:sldMk cId="3999488395" sldId="748"/>
        </pc:sldMkLst>
      </pc:sldChg>
      <pc:sldChg chg="modSp add mod ord">
        <pc:chgData name="Jim Fleming" userId="161791bae1afb603" providerId="LiveId" clId="{B37E972D-F46F-4343-83CF-49BAD6DBA67D}" dt="2024-11-23T17:04:51.839" v="1170" actId="20578"/>
        <pc:sldMkLst>
          <pc:docMk/>
          <pc:sldMk cId="2459405847" sldId="749"/>
        </pc:sldMkLst>
      </pc:sldChg>
      <pc:sldChg chg="modSp add del mod">
        <pc:chgData name="Jim Fleming" userId="161791bae1afb603" providerId="LiveId" clId="{B37E972D-F46F-4343-83CF-49BAD6DBA67D}" dt="2024-11-23T16:26:52.643" v="1028" actId="2696"/>
        <pc:sldMkLst>
          <pc:docMk/>
          <pc:sldMk cId="1322834060" sldId="750"/>
        </pc:sldMkLst>
      </pc:sldChg>
      <pc:sldChg chg="modSp add del mod">
        <pc:chgData name="Jim Fleming" userId="161791bae1afb603" providerId="LiveId" clId="{B37E972D-F46F-4343-83CF-49BAD6DBA67D}" dt="2024-11-23T16:20:41.896" v="929" actId="2696"/>
        <pc:sldMkLst>
          <pc:docMk/>
          <pc:sldMk cId="1695329485" sldId="750"/>
        </pc:sldMkLst>
      </pc:sldChg>
      <pc:sldChg chg="addSp delSp modSp add mod ord">
        <pc:chgData name="Jim Fleming" userId="161791bae1afb603" providerId="LiveId" clId="{B37E972D-F46F-4343-83CF-49BAD6DBA67D}" dt="2024-11-23T17:04:51.839" v="1170" actId="20578"/>
        <pc:sldMkLst>
          <pc:docMk/>
          <pc:sldMk cId="2122245224" sldId="751"/>
        </pc:sldMkLst>
      </pc:sldChg>
      <pc:sldChg chg="addSp delSp modSp add mod ord">
        <pc:chgData name="Jim Fleming" userId="161791bae1afb603" providerId="LiveId" clId="{B37E972D-F46F-4343-83CF-49BAD6DBA67D}" dt="2024-11-23T17:04:51.839" v="1170" actId="20578"/>
        <pc:sldMkLst>
          <pc:docMk/>
          <pc:sldMk cId="454296200" sldId="752"/>
        </pc:sldMkLst>
      </pc:sldChg>
      <pc:sldChg chg="add ord">
        <pc:chgData name="Jim Fleming" userId="161791bae1afb603" providerId="LiveId" clId="{B37E972D-F46F-4343-83CF-49BAD6DBA67D}" dt="2024-11-23T16:27:31.901" v="1056" actId="20578"/>
        <pc:sldMkLst>
          <pc:docMk/>
          <pc:sldMk cId="2412137207" sldId="753"/>
        </pc:sldMkLst>
      </pc:sldChg>
      <pc:sldChg chg="add del ord">
        <pc:chgData name="Jim Fleming" userId="161791bae1afb603" providerId="LiveId" clId="{B37E972D-F46F-4343-83CF-49BAD6DBA67D}" dt="2024-11-24T00:34:16.581" v="1453" actId="2696"/>
        <pc:sldMkLst>
          <pc:docMk/>
          <pc:sldMk cId="823941039" sldId="754"/>
        </pc:sldMkLst>
      </pc:sldChg>
      <pc:sldChg chg="modSp add mod ord modShow">
        <pc:chgData name="Jim Fleming" userId="161791bae1afb603" providerId="LiveId" clId="{B37E972D-F46F-4343-83CF-49BAD6DBA67D}" dt="2024-11-23T17:03:51.692" v="1167" actId="20578"/>
        <pc:sldMkLst>
          <pc:docMk/>
          <pc:sldMk cId="1736064859" sldId="755"/>
        </pc:sldMkLst>
      </pc:sldChg>
      <pc:sldChg chg="add ord">
        <pc:chgData name="Jim Fleming" userId="161791bae1afb603" providerId="LiveId" clId="{B37E972D-F46F-4343-83CF-49BAD6DBA67D}" dt="2024-11-23T16:49:16.717" v="1062" actId="20578"/>
        <pc:sldMkLst>
          <pc:docMk/>
          <pc:sldMk cId="2762868831" sldId="756"/>
        </pc:sldMkLst>
      </pc:sldChg>
      <pc:sldChg chg="add del">
        <pc:chgData name="Jim Fleming" userId="161791bae1afb603" providerId="LiveId" clId="{B37E972D-F46F-4343-83CF-49BAD6DBA67D}" dt="2024-11-23T16:50:59.322" v="1079" actId="2696"/>
        <pc:sldMkLst>
          <pc:docMk/>
          <pc:sldMk cId="1172984145" sldId="757"/>
        </pc:sldMkLst>
      </pc:sldChg>
      <pc:sldChg chg="addSp modSp add mod ord modShow">
        <pc:chgData name="Jim Fleming" userId="161791bae1afb603" providerId="LiveId" clId="{B37E972D-F46F-4343-83CF-49BAD6DBA67D}" dt="2024-11-23T17:02:50.223" v="1163"/>
        <pc:sldMkLst>
          <pc:docMk/>
          <pc:sldMk cId="2273584828" sldId="757"/>
        </pc:sldMkLst>
      </pc:sldChg>
      <pc:sldChg chg="modSp add mod ord">
        <pc:chgData name="Jim Fleming" userId="161791bae1afb603" providerId="LiveId" clId="{B37E972D-F46F-4343-83CF-49BAD6DBA67D}" dt="2024-11-23T16:53:25.999" v="1115"/>
        <pc:sldMkLst>
          <pc:docMk/>
          <pc:sldMk cId="3191402022" sldId="758"/>
        </pc:sldMkLst>
      </pc:sldChg>
      <pc:sldChg chg="modSp add mod ord">
        <pc:chgData name="Jim Fleming" userId="161791bae1afb603" providerId="LiveId" clId="{B37E972D-F46F-4343-83CF-49BAD6DBA67D}" dt="2024-11-24T00:25:04.844" v="1393" actId="20578"/>
        <pc:sldMkLst>
          <pc:docMk/>
          <pc:sldMk cId="3255978673" sldId="759"/>
        </pc:sldMkLst>
      </pc:sldChg>
      <pc:sldChg chg="addSp modSp add mod modShow">
        <pc:chgData name="Jim Fleming" userId="161791bae1afb603" providerId="LiveId" clId="{B37E972D-F46F-4343-83CF-49BAD6DBA67D}" dt="2024-11-23T17:02:53.129" v="1164"/>
        <pc:sldMkLst>
          <pc:docMk/>
          <pc:sldMk cId="3848641512" sldId="760"/>
        </pc:sldMkLst>
      </pc:sldChg>
      <pc:sldChg chg="addSp delSp modSp add del mod ord modShow">
        <pc:chgData name="Jim Fleming" userId="161791bae1afb603" providerId="LiveId" clId="{B37E972D-F46F-4343-83CF-49BAD6DBA67D}" dt="2024-11-23T17:09:13.437" v="1388" actId="2696"/>
        <pc:sldMkLst>
          <pc:docMk/>
          <pc:sldMk cId="18880780" sldId="761"/>
        </pc:sldMkLst>
      </pc:sldChg>
      <pc:sldChg chg="modSp add mod ord modShow">
        <pc:chgData name="Jim Fleming" userId="161791bae1afb603" providerId="LiveId" clId="{B37E972D-F46F-4343-83CF-49BAD6DBA67D}" dt="2024-11-24T00:32:36.642" v="1452" actId="20578"/>
        <pc:sldMkLst>
          <pc:docMk/>
          <pc:sldMk cId="3298339714" sldId="762"/>
        </pc:sldMkLst>
      </pc:sldChg>
      <pc:sldChg chg="modSp add mod ord">
        <pc:chgData name="Jim Fleming" userId="161791bae1afb603" providerId="LiveId" clId="{B37E972D-F46F-4343-83CF-49BAD6DBA67D}" dt="2024-11-24T00:25:22.665" v="1394" actId="20578"/>
        <pc:sldMkLst>
          <pc:docMk/>
          <pc:sldMk cId="1175258258" sldId="763"/>
        </pc:sldMkLst>
      </pc:sldChg>
      <pc:sldChg chg="modSp add mod ord">
        <pc:chgData name="Jim Fleming" userId="161791bae1afb603" providerId="LiveId" clId="{B37E972D-F46F-4343-83CF-49BAD6DBA67D}" dt="2024-11-24T00:32:30.306" v="1451" actId="20578"/>
        <pc:sldMkLst>
          <pc:docMk/>
          <pc:sldMk cId="3367288232" sldId="764"/>
        </pc:sldMkLst>
      </pc:sldChg>
      <pc:sldChg chg="modSp add mod ord">
        <pc:chgData name="Jim Fleming" userId="161791bae1afb603" providerId="LiveId" clId="{B37E972D-F46F-4343-83CF-49BAD6DBA67D}" dt="2024-11-24T00:24:38.794" v="1391" actId="20578"/>
        <pc:sldMkLst>
          <pc:docMk/>
          <pc:sldMk cId="1791157963" sldId="765"/>
        </pc:sldMkLst>
      </pc:sldChg>
      <pc:sldChg chg="add ord">
        <pc:chgData name="Jim Fleming" userId="161791bae1afb603" providerId="LiveId" clId="{B37E972D-F46F-4343-83CF-49BAD6DBA67D}" dt="2024-11-23T17:04:59.333" v="1172" actId="20578"/>
        <pc:sldMkLst>
          <pc:docMk/>
          <pc:sldMk cId="2866822545" sldId="766"/>
        </pc:sldMkLst>
      </pc:sldChg>
      <pc:sldChg chg="add ord">
        <pc:chgData name="Jim Fleming" userId="161791bae1afb603" providerId="LiveId" clId="{B37E972D-F46F-4343-83CF-49BAD6DBA67D}" dt="2024-11-23T17:04:20.134" v="1169" actId="20578"/>
        <pc:sldMkLst>
          <pc:docMk/>
          <pc:sldMk cId="311938553" sldId="767"/>
        </pc:sldMkLst>
      </pc:sldChg>
      <pc:sldChg chg="add ord">
        <pc:chgData name="Jim Fleming" userId="161791bae1afb603" providerId="LiveId" clId="{B37E972D-F46F-4343-83CF-49BAD6DBA67D}" dt="2024-11-24T00:31:22.315" v="1449" actId="20578"/>
        <pc:sldMkLst>
          <pc:docMk/>
          <pc:sldMk cId="483315978" sldId="768"/>
        </pc:sldMkLst>
      </pc:sldChg>
      <pc:sldChg chg="add ord">
        <pc:chgData name="Jim Fleming" userId="161791bae1afb603" providerId="LiveId" clId="{B37E972D-F46F-4343-83CF-49BAD6DBA67D}" dt="2024-11-23T17:05:16.390" v="1175" actId="20578"/>
        <pc:sldMkLst>
          <pc:docMk/>
          <pc:sldMk cId="363322372" sldId="769"/>
        </pc:sldMkLst>
      </pc:sldChg>
      <pc:sldChg chg="modSp add mod ord">
        <pc:chgData name="Jim Fleming" userId="161791bae1afb603" providerId="LiveId" clId="{B37E972D-F46F-4343-83CF-49BAD6DBA67D}" dt="2024-11-24T00:26:56.524" v="1411" actId="207"/>
        <pc:sldMkLst>
          <pc:docMk/>
          <pc:sldMk cId="3631196534" sldId="770"/>
        </pc:sldMkLst>
      </pc:sldChg>
      <pc:sldChg chg="modSp add mod">
        <pc:chgData name="Jim Fleming" userId="161791bae1afb603" providerId="LiveId" clId="{B37E972D-F46F-4343-83CF-49BAD6DBA67D}" dt="2024-11-24T00:27:31.779" v="1432" actId="207"/>
        <pc:sldMkLst>
          <pc:docMk/>
          <pc:sldMk cId="2488790072" sldId="771"/>
        </pc:sldMkLst>
      </pc:sldChg>
      <pc:sldChg chg="modSp add mod">
        <pc:chgData name="Jim Fleming" userId="161791bae1afb603" providerId="LiveId" clId="{B37E972D-F46F-4343-83CF-49BAD6DBA67D}" dt="2024-11-24T00:28:03.121" v="1448" actId="6549"/>
        <pc:sldMkLst>
          <pc:docMk/>
          <pc:sldMk cId="3588474590" sldId="772"/>
        </pc:sldMkLst>
      </pc:sldChg>
    </pc:docChg>
  </pc:docChgLst>
  <pc:docChgLst>
    <pc:chgData name="Jim Fleming" userId="161791bae1afb603" providerId="LiveId" clId="{BFB23E44-EE21-864F-98E4-A791BFAF5068}"/>
    <pc:docChg chg="undo custSel addSld delSld modSld sldOrd">
      <pc:chgData name="Jim Fleming" userId="161791bae1afb603" providerId="LiveId" clId="{BFB23E44-EE21-864F-98E4-A791BFAF5068}" dt="2024-03-23T23:13:39.067" v="245" actId="179"/>
      <pc:docMkLst>
        <pc:docMk/>
      </pc:docMkLst>
      <pc:sldChg chg="modSp mod">
        <pc:chgData name="Jim Fleming" userId="161791bae1afb603" providerId="LiveId" clId="{BFB23E44-EE21-864F-98E4-A791BFAF5068}" dt="2024-03-23T21:26:06.945" v="33"/>
        <pc:sldMkLst>
          <pc:docMk/>
          <pc:sldMk cId="1520490589" sldId="468"/>
        </pc:sldMkLst>
      </pc:sldChg>
      <pc:sldChg chg="modSp del mod ord">
        <pc:chgData name="Jim Fleming" userId="161791bae1afb603" providerId="LiveId" clId="{BFB23E44-EE21-864F-98E4-A791BFAF5068}" dt="2024-03-23T23:13:34.451" v="244" actId="2696"/>
        <pc:sldMkLst>
          <pc:docMk/>
          <pc:sldMk cId="111229696" sldId="648"/>
        </pc:sldMkLst>
      </pc:sldChg>
      <pc:sldChg chg="del">
        <pc:chgData name="Jim Fleming" userId="161791bae1afb603" providerId="LiveId" clId="{BFB23E44-EE21-864F-98E4-A791BFAF5068}" dt="2024-03-23T21:25:49.215" v="27" actId="2696"/>
        <pc:sldMkLst>
          <pc:docMk/>
          <pc:sldMk cId="1704666994" sldId="649"/>
        </pc:sldMkLst>
      </pc:sldChg>
      <pc:sldChg chg="add del ord">
        <pc:chgData name="Jim Fleming" userId="161791bae1afb603" providerId="LiveId" clId="{BFB23E44-EE21-864F-98E4-A791BFAF5068}" dt="2024-03-23T21:26:47.535" v="38" actId="2696"/>
        <pc:sldMkLst>
          <pc:docMk/>
          <pc:sldMk cId="3690098682" sldId="649"/>
        </pc:sldMkLst>
      </pc:sldChg>
      <pc:sldChg chg="modSp add mod ord modShow">
        <pc:chgData name="Jim Fleming" userId="161791bae1afb603" providerId="LiveId" clId="{BFB23E44-EE21-864F-98E4-A791BFAF5068}" dt="2024-03-23T21:27:05.783" v="42" actId="20577"/>
        <pc:sldMkLst>
          <pc:docMk/>
          <pc:sldMk cId="887492974" sldId="650"/>
        </pc:sldMkLst>
      </pc:sldChg>
      <pc:sldChg chg="del">
        <pc:chgData name="Jim Fleming" userId="161791bae1afb603" providerId="LiveId" clId="{BFB23E44-EE21-864F-98E4-A791BFAF5068}" dt="2024-03-23T21:25:49.899" v="28" actId="2696"/>
        <pc:sldMkLst>
          <pc:docMk/>
          <pc:sldMk cId="1046897879" sldId="651"/>
        </pc:sldMkLst>
      </pc:sldChg>
      <pc:sldChg chg="addSp delSp modSp add mod">
        <pc:chgData name="Jim Fleming" userId="161791bae1afb603" providerId="LiveId" clId="{BFB23E44-EE21-864F-98E4-A791BFAF5068}" dt="2024-03-23T21:30:53.671" v="107"/>
        <pc:sldMkLst>
          <pc:docMk/>
          <pc:sldMk cId="1893060685" sldId="651"/>
        </pc:sldMkLst>
      </pc:sldChg>
      <pc:sldChg chg="modSp add mod ord modShow">
        <pc:chgData name="Jim Fleming" userId="161791bae1afb603" providerId="LiveId" clId="{BFB23E44-EE21-864F-98E4-A791BFAF5068}" dt="2024-03-23T23:12:32.145" v="213" actId="20577"/>
        <pc:sldMkLst>
          <pc:docMk/>
          <pc:sldMk cId="1319887713" sldId="652"/>
        </pc:sldMkLst>
      </pc:sldChg>
      <pc:sldChg chg="del">
        <pc:chgData name="Jim Fleming" userId="161791bae1afb603" providerId="LiveId" clId="{BFB23E44-EE21-864F-98E4-A791BFAF5068}" dt="2024-03-23T21:25:50.339" v="29" actId="2696"/>
        <pc:sldMkLst>
          <pc:docMk/>
          <pc:sldMk cId="2692242383" sldId="652"/>
        </pc:sldMkLst>
      </pc:sldChg>
      <pc:sldChg chg="modSp add mod">
        <pc:chgData name="Jim Fleming" userId="161791bae1afb603" providerId="LiveId" clId="{BFB23E44-EE21-864F-98E4-A791BFAF5068}" dt="2024-03-23T21:37:13.974" v="169" actId="14100"/>
        <pc:sldMkLst>
          <pc:docMk/>
          <pc:sldMk cId="2019081038" sldId="653"/>
        </pc:sldMkLst>
      </pc:sldChg>
      <pc:sldChg chg="del">
        <pc:chgData name="Jim Fleming" userId="161791bae1afb603" providerId="LiveId" clId="{BFB23E44-EE21-864F-98E4-A791BFAF5068}" dt="2024-03-23T21:25:50.754" v="30" actId="2696"/>
        <pc:sldMkLst>
          <pc:docMk/>
          <pc:sldMk cId="3922066305" sldId="653"/>
        </pc:sldMkLst>
      </pc:sldChg>
      <pc:sldChg chg="modSp add mod ord">
        <pc:chgData name="Jim Fleming" userId="161791bae1afb603" providerId="LiveId" clId="{BFB23E44-EE21-864F-98E4-A791BFAF5068}" dt="2024-03-23T21:36:15.923" v="135" actId="20578"/>
        <pc:sldMkLst>
          <pc:docMk/>
          <pc:sldMk cId="2010290823" sldId="654"/>
        </pc:sldMkLst>
      </pc:sldChg>
      <pc:sldChg chg="del">
        <pc:chgData name="Jim Fleming" userId="161791bae1afb603" providerId="LiveId" clId="{BFB23E44-EE21-864F-98E4-A791BFAF5068}" dt="2024-03-23T21:25:51.875" v="31" actId="2696"/>
        <pc:sldMkLst>
          <pc:docMk/>
          <pc:sldMk cId="3865378955" sldId="654"/>
        </pc:sldMkLst>
      </pc:sldChg>
      <pc:sldChg chg="add ord">
        <pc:chgData name="Jim Fleming" userId="161791bae1afb603" providerId="LiveId" clId="{BFB23E44-EE21-864F-98E4-A791BFAF5068}" dt="2024-03-23T21:36:21.881" v="137" actId="20578"/>
        <pc:sldMkLst>
          <pc:docMk/>
          <pc:sldMk cId="3046280562" sldId="655"/>
        </pc:sldMkLst>
      </pc:sldChg>
      <pc:sldChg chg="modSp add del mod ord">
        <pc:chgData name="Jim Fleming" userId="161791bae1afb603" providerId="LiveId" clId="{BFB23E44-EE21-864F-98E4-A791BFAF5068}" dt="2024-03-23T23:13:31.955" v="243" actId="2696"/>
        <pc:sldMkLst>
          <pc:docMk/>
          <pc:sldMk cId="1845522781" sldId="656"/>
        </pc:sldMkLst>
      </pc:sldChg>
      <pc:sldChg chg="modSp add mod">
        <pc:chgData name="Jim Fleming" userId="161791bae1afb603" providerId="LiveId" clId="{BFB23E44-EE21-864F-98E4-A791BFAF5068}" dt="2024-03-23T21:39:22.599" v="181" actId="20577"/>
        <pc:sldMkLst>
          <pc:docMk/>
          <pc:sldMk cId="256004381" sldId="657"/>
        </pc:sldMkLst>
      </pc:sldChg>
      <pc:sldChg chg="modSp add mod">
        <pc:chgData name="Jim Fleming" userId="161791bae1afb603" providerId="LiveId" clId="{BFB23E44-EE21-864F-98E4-A791BFAF5068}" dt="2024-03-23T21:39:26.007" v="182" actId="20577"/>
        <pc:sldMkLst>
          <pc:docMk/>
          <pc:sldMk cId="3818423525" sldId="658"/>
        </pc:sldMkLst>
      </pc:sldChg>
      <pc:sldChg chg="add ord">
        <pc:chgData name="Jim Fleming" userId="161791bae1afb603" providerId="LiveId" clId="{BFB23E44-EE21-864F-98E4-A791BFAF5068}" dt="2024-03-23T21:39:18.519" v="179" actId="20578"/>
        <pc:sldMkLst>
          <pc:docMk/>
          <pc:sldMk cId="2473011032" sldId="659"/>
        </pc:sldMkLst>
      </pc:sldChg>
      <pc:sldChg chg="add del ord">
        <pc:chgData name="Jim Fleming" userId="161791bae1afb603" providerId="LiveId" clId="{BFB23E44-EE21-864F-98E4-A791BFAF5068}" dt="2024-03-23T21:50:10.245" v="187" actId="2696"/>
        <pc:sldMkLst>
          <pc:docMk/>
          <pc:sldMk cId="1405799771" sldId="660"/>
        </pc:sldMkLst>
      </pc:sldChg>
      <pc:sldChg chg="add ord">
        <pc:chgData name="Jim Fleming" userId="161791bae1afb603" providerId="LiveId" clId="{BFB23E44-EE21-864F-98E4-A791BFAF5068}" dt="2024-03-23T21:50:08.100" v="186" actId="20578"/>
        <pc:sldMkLst>
          <pc:docMk/>
          <pc:sldMk cId="884655386" sldId="661"/>
        </pc:sldMkLst>
      </pc:sldChg>
      <pc:sldChg chg="modSp add del mod ord modShow">
        <pc:chgData name="Jim Fleming" userId="161791bae1afb603" providerId="LiveId" clId="{BFB23E44-EE21-864F-98E4-A791BFAF5068}" dt="2024-03-23T21:53:45.094" v="206" actId="20577"/>
        <pc:sldMkLst>
          <pc:docMk/>
          <pc:sldMk cId="249418309" sldId="662"/>
        </pc:sldMkLst>
      </pc:sldChg>
      <pc:sldChg chg="modSp add del mod">
        <pc:chgData name="Jim Fleming" userId="161791bae1afb603" providerId="LiveId" clId="{BFB23E44-EE21-864F-98E4-A791BFAF5068}" dt="2024-03-23T21:53:17.796" v="201" actId="20577"/>
        <pc:sldMkLst>
          <pc:docMk/>
          <pc:sldMk cId="3866069180" sldId="663"/>
        </pc:sldMkLst>
      </pc:sldChg>
      <pc:sldChg chg="modSp add mod">
        <pc:chgData name="Jim Fleming" userId="161791bae1afb603" providerId="LiveId" clId="{BFB23E44-EE21-864F-98E4-A791BFAF5068}" dt="2024-03-23T21:53:48.607" v="207" actId="20577"/>
        <pc:sldMkLst>
          <pc:docMk/>
          <pc:sldMk cId="2791199589" sldId="664"/>
        </pc:sldMkLst>
      </pc:sldChg>
      <pc:sldChg chg="modSp add mod replId">
        <pc:chgData name="Jim Fleming" userId="161791bae1afb603" providerId="LiveId" clId="{BFB23E44-EE21-864F-98E4-A791BFAF5068}" dt="2024-03-23T21:53:53.514" v="211" actId="20577"/>
        <pc:sldMkLst>
          <pc:docMk/>
          <pc:sldMk cId="3496782901" sldId="665"/>
        </pc:sldMkLst>
      </pc:sldChg>
    </pc:docChg>
  </pc:docChgLst>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ldChg>
      <pc:sldChg chg="addSp modSp add mod">
        <pc:chgData name="Jim Fleming" userId="161791bae1afb603" providerId="LiveId" clId="{5B719752-9E95-2D42-9B82-EAF10FD299CB}" dt="2023-09-30T23:23:13.191" v="163" actId="1076"/>
        <pc:sldMkLst>
          <pc:docMk/>
          <pc:sldMk cId="1321751761" sldId="491"/>
        </pc:sldMkLst>
      </pc:sldChg>
      <pc:sldChg chg="modSp mod">
        <pc:chgData name="Jim Fleming" userId="161791bae1afb603" providerId="LiveId" clId="{5B719752-9E95-2D42-9B82-EAF10FD299CB}" dt="2023-09-30T23:05:10.819" v="19" actId="20577"/>
        <pc:sldMkLst>
          <pc:docMk/>
          <pc:sldMk cId="585080306" sldId="521"/>
        </pc:sldMkLst>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ldChg>
      <pc:sldChg chg="modSp add mod ord modShow">
        <pc:chgData name="Jim Fleming" userId="161791bae1afb603" providerId="LiveId" clId="{5B719752-9E95-2D42-9B82-EAF10FD299CB}" dt="2023-09-30T23:09:44.525" v="63" actId="729"/>
        <pc:sldMkLst>
          <pc:docMk/>
          <pc:sldMk cId="3656160492" sldId="545"/>
        </pc:sldMkLst>
      </pc:sldChg>
      <pc:sldChg chg="modSp add mod ord modShow">
        <pc:chgData name="Jim Fleming" userId="161791bae1afb603" providerId="LiveId" clId="{5B719752-9E95-2D42-9B82-EAF10FD299CB}" dt="2023-09-30T23:15:00.760" v="116" actId="20577"/>
        <pc:sldMkLst>
          <pc:docMk/>
          <pc:sldMk cId="3815720884" sldId="546"/>
        </pc:sldMkLst>
      </pc:sldChg>
      <pc:sldChg chg="modSp add mod ord modShow">
        <pc:chgData name="Jim Fleming" userId="161791bae1afb603" providerId="LiveId" clId="{5B719752-9E95-2D42-9B82-EAF10FD299CB}" dt="2023-09-30T23:16:27.176" v="131"/>
        <pc:sldMkLst>
          <pc:docMk/>
          <pc:sldMk cId="1845292652" sldId="547"/>
        </pc:sldMkLst>
      </pc:sldChg>
      <pc:sldChg chg="modSp add mod ord modShow">
        <pc:chgData name="Jim Fleming" userId="161791bae1afb603" providerId="LiveId" clId="{5B719752-9E95-2D42-9B82-EAF10FD299CB}" dt="2023-09-30T23:25:07.058" v="173" actId="20578"/>
        <pc:sldMkLst>
          <pc:docMk/>
          <pc:sldMk cId="4127736994" sldId="548"/>
        </pc:sldMkLst>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ldChg>
      <pc:sldChg chg="addSp delSp modSp add mod">
        <pc:chgData name="Jim Fleming" userId="161791bae1afb603" providerId="LiveId" clId="{5B719752-9E95-2D42-9B82-EAF10FD299CB}" dt="2023-09-30T23:13:08.113" v="106" actId="20577"/>
        <pc:sldMkLst>
          <pc:docMk/>
          <pc:sldMk cId="1614688810" sldId="551"/>
        </pc:sldMkLst>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ldChg>
      <pc:sldChg chg="modSp add mod ord">
        <pc:chgData name="Jim Fleming" userId="161791bae1afb603" providerId="LiveId" clId="{5B719752-9E95-2D42-9B82-EAF10FD299CB}" dt="2023-09-30T23:16:42.440" v="133"/>
        <pc:sldMkLst>
          <pc:docMk/>
          <pc:sldMk cId="3784631771" sldId="554"/>
        </pc:sldMkLst>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11/30/24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10</a:t>
            </a:fld>
            <a:endParaRPr lang="en-US"/>
          </a:p>
        </p:txBody>
      </p:sp>
    </p:spTree>
    <p:extLst>
      <p:ext uri="{BB962C8B-B14F-4D97-AF65-F5344CB8AC3E}">
        <p14:creationId xmlns:p14="http://schemas.microsoft.com/office/powerpoint/2010/main" val="180840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19</a:t>
            </a:fld>
            <a:endParaRPr lang="en-US"/>
          </a:p>
        </p:txBody>
      </p:sp>
    </p:spTree>
    <p:extLst>
      <p:ext uri="{BB962C8B-B14F-4D97-AF65-F5344CB8AC3E}">
        <p14:creationId xmlns:p14="http://schemas.microsoft.com/office/powerpoint/2010/main" val="95395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896987" y="685800"/>
            <a:ext cx="4255528" cy="5486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Pictures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3069529" y="2529840"/>
            <a:ext cx="2743200" cy="40233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tIns="27432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2">
            <a:extLst>
              <a:ext uri="{FF2B5EF4-FFF2-40B4-BE49-F238E27FC236}">
                <a16:creationId xmlns:a16="http://schemas.microsoft.com/office/drawing/2014/main" id="{BD7C1088-7F65-DF4F-1286-F895C53184A2}"/>
              </a:ext>
            </a:extLst>
          </p:cNvPr>
          <p:cNvSpPr>
            <a:spLocks noGrp="1"/>
          </p:cNvSpPr>
          <p:nvPr>
            <p:ph type="pic" idx="10"/>
          </p:nvPr>
        </p:nvSpPr>
        <p:spPr>
          <a:xfrm>
            <a:off x="312901" y="304798"/>
            <a:ext cx="2743200" cy="4023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39395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11/30/24</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11/30/24</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4"/>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5429D7-5180-DE4A-06FF-747455FFD981}"/>
              </a:ext>
            </a:extLst>
          </p:cNvPr>
          <p:cNvSpPr>
            <a:spLocks noGrp="1"/>
          </p:cNvSpPr>
          <p:nvPr>
            <p:ph type="body" sz="half" idx="2"/>
          </p:nvPr>
        </p:nvSpPr>
        <p:spPr/>
        <p:txBody>
          <a:bodyPr/>
          <a:lstStyle/>
          <a:p>
            <a:r>
              <a:rPr lang="en-US" dirty="0"/>
              <a:t>It was quite customary to give slaves names like this—not necessarily because they were in fact useful or profitable,</a:t>
            </a:r>
          </a:p>
        </p:txBody>
      </p:sp>
      <p:sp>
        <p:nvSpPr>
          <p:cNvPr id="6" name="Title 5">
            <a:extLst>
              <a:ext uri="{FF2B5EF4-FFF2-40B4-BE49-F238E27FC236}">
                <a16:creationId xmlns:a16="http://schemas.microsoft.com/office/drawing/2014/main" id="{26CA7837-B84C-5C4A-28D1-AA94BD8BBECD}"/>
              </a:ext>
            </a:extLst>
          </p:cNvPr>
          <p:cNvSpPr>
            <a:spLocks noGrp="1"/>
          </p:cNvSpPr>
          <p:nvPr>
            <p:ph type="title"/>
          </p:nvPr>
        </p:nvSpPr>
        <p:spPr/>
        <p:txBody>
          <a:bodyPr/>
          <a:lstStyle/>
          <a:p>
            <a:r>
              <a:rPr lang="en-US" dirty="0"/>
              <a:t>F. F. Bruce</a:t>
            </a:r>
          </a:p>
        </p:txBody>
      </p:sp>
      <p:pic>
        <p:nvPicPr>
          <p:cNvPr id="7" name="Picture 2" descr="Placeholder image">
            <a:extLst>
              <a:ext uri="{FF2B5EF4-FFF2-40B4-BE49-F238E27FC236}">
                <a16:creationId xmlns:a16="http://schemas.microsoft.com/office/drawing/2014/main" id="{32FC82BE-7480-A857-7063-F0839A795E8F}"/>
              </a:ext>
            </a:extLst>
          </p:cNvPr>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E8127-7138-4B4F-E227-EB9B015474B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EE0B189-9B88-CF34-C5EB-B7DC9D1BC69D}"/>
              </a:ext>
            </a:extLst>
          </p:cNvPr>
          <p:cNvSpPr>
            <a:spLocks noGrp="1"/>
          </p:cNvSpPr>
          <p:nvPr>
            <p:ph type="body" sz="half" idx="2"/>
          </p:nvPr>
        </p:nvSpPr>
        <p:spPr/>
        <p:txBody>
          <a:bodyPr/>
          <a:lstStyle/>
          <a:p>
            <a:r>
              <a:rPr lang="en-US" dirty="0"/>
              <a:t>but in the hope that, if they were called by such a name, their nature or conduct might come to match it</a:t>
            </a:r>
          </a:p>
        </p:txBody>
      </p:sp>
      <p:sp>
        <p:nvSpPr>
          <p:cNvPr id="6" name="Title 5">
            <a:extLst>
              <a:ext uri="{FF2B5EF4-FFF2-40B4-BE49-F238E27FC236}">
                <a16:creationId xmlns:a16="http://schemas.microsoft.com/office/drawing/2014/main" id="{289DF5AA-7AE6-8C5C-2199-4983D8A78693}"/>
              </a:ext>
            </a:extLst>
          </p:cNvPr>
          <p:cNvSpPr>
            <a:spLocks noGrp="1"/>
          </p:cNvSpPr>
          <p:nvPr>
            <p:ph type="title"/>
          </p:nvPr>
        </p:nvSpPr>
        <p:spPr/>
        <p:txBody>
          <a:bodyPr/>
          <a:lstStyle/>
          <a:p>
            <a:r>
              <a:rPr lang="en-US" dirty="0"/>
              <a:t>F. F. Bruce</a:t>
            </a:r>
          </a:p>
        </p:txBody>
      </p:sp>
      <p:pic>
        <p:nvPicPr>
          <p:cNvPr id="7" name="Picture 2" descr="Placeholder image">
            <a:extLst>
              <a:ext uri="{FF2B5EF4-FFF2-40B4-BE49-F238E27FC236}">
                <a16:creationId xmlns:a16="http://schemas.microsoft.com/office/drawing/2014/main" id="{81BECE6A-C59B-9890-4255-68E6CF198F44}"/>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1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9756-C4A5-22AF-873D-608868F0A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EFDE1-92D8-6524-5343-AC40E7893814}"/>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285782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F663BF-43BE-E7E8-61BF-9EC393A5D63B}"/>
              </a:ext>
            </a:extLst>
          </p:cNvPr>
          <p:cNvSpPr>
            <a:spLocks noGrp="1"/>
          </p:cNvSpPr>
          <p:nvPr>
            <p:ph type="body" sz="half" idx="2"/>
          </p:nvPr>
        </p:nvSpPr>
        <p:spPr/>
        <p:txBody>
          <a:bodyPr/>
          <a:lstStyle/>
          <a:p>
            <a:r>
              <a:rPr lang="en-US" dirty="0"/>
              <a:t>If the language of ‘brother’ and ‘sister’ evoked the bond of close familial ties by being in the family of God, the language of ‘son’ and ‘father’ emphasizes this close bond even more</a:t>
            </a:r>
          </a:p>
        </p:txBody>
      </p:sp>
      <p:sp>
        <p:nvSpPr>
          <p:cNvPr id="6" name="Title 5">
            <a:extLst>
              <a:ext uri="{FF2B5EF4-FFF2-40B4-BE49-F238E27FC236}">
                <a16:creationId xmlns:a16="http://schemas.microsoft.com/office/drawing/2014/main" id="{FC550E6D-F245-B970-1CA1-6B358FECBED6}"/>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Alan Thompson</a:t>
            </a:r>
            <a:endParaRPr lang="en-US" dirty="0"/>
          </a:p>
        </p:txBody>
      </p:sp>
      <p:pic>
        <p:nvPicPr>
          <p:cNvPr id="7" name="Picture 4" descr="Amazon.com: Alan J. Thompson: books, biography, latest update">
            <a:extLst>
              <a:ext uri="{FF2B5EF4-FFF2-40B4-BE49-F238E27FC236}">
                <a16:creationId xmlns:a16="http://schemas.microsoft.com/office/drawing/2014/main" id="{0EE4F110-F371-4D02-0313-7CFB271894C2}"/>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5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FEAF5E-FE9B-171B-F3B9-A920D185D310}"/>
              </a:ext>
            </a:extLst>
          </p:cNvPr>
          <p:cNvSpPr>
            <a:spLocks noGrp="1"/>
          </p:cNvSpPr>
          <p:nvPr>
            <p:ph type="body" sz="half" idx="2"/>
          </p:nvPr>
        </p:nvSpPr>
        <p:spPr/>
        <p:txBody>
          <a:bodyPr/>
          <a:lstStyle/>
          <a:p>
            <a:r>
              <a:rPr lang="en-US" dirty="0"/>
              <a:t>The relationship between Paul and Onesimus was strong, like a father and son.</a:t>
            </a:r>
          </a:p>
        </p:txBody>
      </p:sp>
      <p:pic>
        <p:nvPicPr>
          <p:cNvPr id="5" name="Picture 2" descr="Richard R. Melick, Jr.">
            <a:extLst>
              <a:ext uri="{FF2B5EF4-FFF2-40B4-BE49-F238E27FC236}">
                <a16:creationId xmlns:a16="http://schemas.microsoft.com/office/drawing/2014/main" id="{2632BEA8-824F-36FD-BF73-54A107447E3F}"/>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483D8304-366B-8C11-0ECE-2E86FD8E3B67}"/>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Richard Melick</a:t>
            </a:r>
            <a:endParaRPr lang="en-US" dirty="0"/>
          </a:p>
        </p:txBody>
      </p:sp>
    </p:spTree>
    <p:extLst>
      <p:ext uri="{BB962C8B-B14F-4D97-AF65-F5344CB8AC3E}">
        <p14:creationId xmlns:p14="http://schemas.microsoft.com/office/powerpoint/2010/main" val="156599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7E0C9-949A-140D-A98E-A67DE3393C4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F6B98C0-29A0-D306-694C-F005A447A871}"/>
              </a:ext>
            </a:extLst>
          </p:cNvPr>
          <p:cNvSpPr>
            <a:spLocks noGrp="1"/>
          </p:cNvSpPr>
          <p:nvPr>
            <p:ph type="body" sz="half" idx="2"/>
          </p:nvPr>
        </p:nvSpPr>
        <p:spPr/>
        <p:txBody>
          <a:bodyPr/>
          <a:lstStyle/>
          <a:p>
            <a:r>
              <a:rPr lang="en-US" dirty="0"/>
              <a:t>The rabbis often used that metaphor to describe their disciples, and it applied equally to such Christian relationships.</a:t>
            </a:r>
          </a:p>
        </p:txBody>
      </p:sp>
      <p:pic>
        <p:nvPicPr>
          <p:cNvPr id="5" name="Picture 2" descr="Richard R. Melick, Jr.">
            <a:extLst>
              <a:ext uri="{FF2B5EF4-FFF2-40B4-BE49-F238E27FC236}">
                <a16:creationId xmlns:a16="http://schemas.microsoft.com/office/drawing/2014/main" id="{C4BE1376-0793-2216-C1A1-F5DAE387B0CA}"/>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BC66383D-02FA-6B3E-B756-D4C00DF2A6FC}"/>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Richard Melick</a:t>
            </a:r>
            <a:endParaRPr lang="en-US" dirty="0"/>
          </a:p>
        </p:txBody>
      </p:sp>
    </p:spTree>
    <p:extLst>
      <p:ext uri="{BB962C8B-B14F-4D97-AF65-F5344CB8AC3E}">
        <p14:creationId xmlns:p14="http://schemas.microsoft.com/office/powerpoint/2010/main" val="60050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7C3EB-C074-ED6C-088E-D9198DADA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3BD85-AB08-D4B5-A2BD-A8D739B6EA63}"/>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379708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99EC9D-6FD3-275F-97FB-556962C18591}"/>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BC3E0AAB-B8E4-6A36-C234-EE2671BB010A}"/>
              </a:ext>
            </a:extLst>
          </p:cNvPr>
          <p:cNvSpPr>
            <a:spLocks noGrp="1"/>
          </p:cNvSpPr>
          <p:nvPr>
            <p:ph type="body" sz="half" idx="2"/>
          </p:nvPr>
        </p:nvSpPr>
        <p:spPr/>
        <p:txBody>
          <a:bodyPr/>
          <a:lstStyle/>
          <a:p>
            <a:r>
              <a:rPr lang="en-US" dirty="0"/>
              <a:t>By his return Onesimus indicates he is as hopeful for reconciliation as Paul.</a:t>
            </a:r>
          </a:p>
        </p:txBody>
      </p:sp>
      <p:pic>
        <p:nvPicPr>
          <p:cNvPr id="11" name="Picture 2" descr="Amazon.com: Dr. R. Scott Pace: books, biography, latest update">
            <a:extLst>
              <a:ext uri="{FF2B5EF4-FFF2-40B4-BE49-F238E27FC236}">
                <a16:creationId xmlns:a16="http://schemas.microsoft.com/office/drawing/2014/main" id="{32C4377C-8135-9589-37AE-558DFA9AA015}"/>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1F4D31C9-34BF-0103-B9DB-B174AB27D1CD}"/>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41047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05048-232C-EBEC-06F3-8C595A428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96D17-7446-7ACD-5612-1DB27D7BB5AB}"/>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297343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99EC9D-6FD3-275F-97FB-556962C18591}"/>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BC3E0AAB-B8E4-6A36-C234-EE2671BB010A}"/>
              </a:ext>
            </a:extLst>
          </p:cNvPr>
          <p:cNvSpPr>
            <a:spLocks noGrp="1"/>
          </p:cNvSpPr>
          <p:nvPr>
            <p:ph type="body" sz="half" idx="2"/>
          </p:nvPr>
        </p:nvSpPr>
        <p:spPr/>
        <p:txBody>
          <a:bodyPr/>
          <a:lstStyle/>
          <a:p>
            <a:r>
              <a:rPr lang="en-US" dirty="0"/>
              <a:t>We see Paul providing a helpful model for seeking to restore broken relationships.</a:t>
            </a:r>
          </a:p>
        </p:txBody>
      </p:sp>
      <p:pic>
        <p:nvPicPr>
          <p:cNvPr id="11" name="Picture 2" descr="Amazon.com: Dr. R. Scott Pace: books, biography, latest update">
            <a:extLst>
              <a:ext uri="{FF2B5EF4-FFF2-40B4-BE49-F238E27FC236}">
                <a16:creationId xmlns:a16="http://schemas.microsoft.com/office/drawing/2014/main" id="{32C4377C-8135-9589-37AE-558DFA9AA015}"/>
              </a:ext>
            </a:extLst>
          </p:cNvPr>
          <p:cNvPicPr>
            <a:picLocks noGrp="1" noChangeAspect="1" noChangeArrowheads="1"/>
          </p:cNvPicPr>
          <p:nvPr>
            <p:ph type="pic" idx="10"/>
          </p:nvPr>
        </p:nvPicPr>
        <p:blipFill rotWithShape="1">
          <a:blip r:embed="rId3"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1F4D31C9-34BF-0103-B9DB-B174AB27D1CD}"/>
              </a:ext>
            </a:extLst>
          </p:cNvPr>
          <p:cNvPicPr>
            <a:picLocks noGrp="1" noChangeAspect="1"/>
          </p:cNvPicPr>
          <p:nvPr>
            <p:ph type="pic" idx="1"/>
          </p:nvPr>
        </p:nvPicPr>
        <p:blipFill>
          <a:blip r:embed="rId4"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78558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E4EA5-3C65-ECF5-76D5-A9273854B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173DF-7214-0231-8732-A8AC687DF228}"/>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45943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BD9C6-9616-4931-B8F5-C065515A190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2B14616-FA6D-5213-8995-03BB09749CBB}"/>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D6EC488E-DAD7-F9D9-3AB8-27BC9F5A4314}"/>
              </a:ext>
            </a:extLst>
          </p:cNvPr>
          <p:cNvSpPr>
            <a:spLocks noGrp="1"/>
          </p:cNvSpPr>
          <p:nvPr>
            <p:ph type="body" sz="half" idx="2"/>
          </p:nvPr>
        </p:nvSpPr>
        <p:spPr/>
        <p:txBody>
          <a:bodyPr/>
          <a:lstStyle/>
          <a:p>
            <a:r>
              <a:rPr lang="en-US" dirty="0"/>
              <a:t>He makes his appeal on the basis of the transformation brought about by new life in Christ through the gospel.</a:t>
            </a:r>
          </a:p>
        </p:txBody>
      </p:sp>
      <p:pic>
        <p:nvPicPr>
          <p:cNvPr id="11" name="Picture 2" descr="Amazon.com: Dr. R. Scott Pace: books, biography, latest update">
            <a:extLst>
              <a:ext uri="{FF2B5EF4-FFF2-40B4-BE49-F238E27FC236}">
                <a16:creationId xmlns:a16="http://schemas.microsoft.com/office/drawing/2014/main" id="{3694EAF6-92F2-4E92-2F72-9E22AC7CF410}"/>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316B40B7-6B15-0DD5-7C52-604A2AC1D12E}"/>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00581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7FA36-F276-504C-40BC-7C6D7D7A5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6E8C0-B0B4-9D21-2737-60C14630227C}"/>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324158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7CA34-3562-1255-3C57-15E63D718AC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7391029-40AF-B171-D657-631E4FA65C56}"/>
              </a:ext>
            </a:extLst>
          </p:cNvPr>
          <p:cNvSpPr>
            <a:spLocks noGrp="1"/>
          </p:cNvSpPr>
          <p:nvPr>
            <p:ph type="body" sz="half" idx="2"/>
          </p:nvPr>
        </p:nvSpPr>
        <p:spPr/>
        <p:txBody>
          <a:bodyPr/>
          <a:lstStyle/>
          <a:p>
            <a:r>
              <a:rPr lang="en-US" dirty="0"/>
              <a:t>We are all</a:t>
            </a:r>
            <a:br>
              <a:rPr lang="en-US" dirty="0"/>
            </a:br>
            <a:r>
              <a:rPr lang="en-US" dirty="0"/>
              <a:t>His </a:t>
            </a:r>
            <a:r>
              <a:rPr lang="en-US" dirty="0" err="1"/>
              <a:t>Onesimi</a:t>
            </a:r>
            <a:endParaRPr lang="en-US" dirty="0"/>
          </a:p>
        </p:txBody>
      </p:sp>
      <p:sp>
        <p:nvSpPr>
          <p:cNvPr id="7" name="Title 6">
            <a:extLst>
              <a:ext uri="{FF2B5EF4-FFF2-40B4-BE49-F238E27FC236}">
                <a16:creationId xmlns:a16="http://schemas.microsoft.com/office/drawing/2014/main" id="{DD23396C-0630-B0E1-6758-8E7DE722459D}"/>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Martin Luther</a:t>
            </a:r>
            <a:endParaRPr lang="en-US" dirty="0"/>
          </a:p>
        </p:txBody>
      </p:sp>
      <p:pic>
        <p:nvPicPr>
          <p:cNvPr id="12" name="Picture Placeholder 11" descr="A close-up of a person&#10;&#10;Description automatically generated">
            <a:extLst>
              <a:ext uri="{FF2B5EF4-FFF2-40B4-BE49-F238E27FC236}">
                <a16:creationId xmlns:a16="http://schemas.microsoft.com/office/drawing/2014/main" id="{20520AF4-D0ED-23DB-48B5-FB72489AABC6}"/>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3616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6F5BA-ADD2-6866-D9DD-F7C025FC5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585F8-E543-F1CB-0F9E-996FF89ABF6A}"/>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959244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75F2E-B705-D662-3F0E-168DF04BDC8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AB52837-284F-BDB0-D774-FA47D48F6B16}"/>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endParaRPr lang="en-US" dirty="0"/>
          </a:p>
        </p:txBody>
      </p:sp>
      <p:sp>
        <p:nvSpPr>
          <p:cNvPr id="9" name="Text Placeholder 8">
            <a:extLst>
              <a:ext uri="{FF2B5EF4-FFF2-40B4-BE49-F238E27FC236}">
                <a16:creationId xmlns:a16="http://schemas.microsoft.com/office/drawing/2014/main" id="{4890AA32-888C-C2FF-21B8-B035D5B67227}"/>
              </a:ext>
            </a:extLst>
          </p:cNvPr>
          <p:cNvSpPr>
            <a:spLocks noGrp="1"/>
          </p:cNvSpPr>
          <p:nvPr>
            <p:ph type="body" sz="half" idx="2"/>
          </p:nvPr>
        </p:nvSpPr>
        <p:spPr/>
        <p:txBody>
          <a:bodyPr/>
          <a:lstStyle/>
          <a:p>
            <a:r>
              <a:rPr lang="en-US" dirty="0"/>
              <a:t>The gospel radically changes us on the inside. This has to do with how I look to God. However, the gospel also changes us on the outside. This has to do with how we look to others.</a:t>
            </a:r>
          </a:p>
        </p:txBody>
      </p:sp>
      <p:pic>
        <p:nvPicPr>
          <p:cNvPr id="11" name="Picture 2" descr="Amazon.com: Dr. R. Scott Pace: books, biography, latest update">
            <a:extLst>
              <a:ext uri="{FF2B5EF4-FFF2-40B4-BE49-F238E27FC236}">
                <a16:creationId xmlns:a16="http://schemas.microsoft.com/office/drawing/2014/main" id="{2A1CEB85-F40A-3D0A-4C0B-B042A2A34266}"/>
              </a:ext>
            </a:extLst>
          </p:cNvPr>
          <p:cNvPicPr>
            <a:picLocks noGrp="1" noChangeAspect="1" noChangeArrowheads="1"/>
          </p:cNvPicPr>
          <p:nvPr>
            <p:ph type="pic"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A close-up of a person smiling&#10;&#10;Description automatically generated">
            <a:extLst>
              <a:ext uri="{FF2B5EF4-FFF2-40B4-BE49-F238E27FC236}">
                <a16:creationId xmlns:a16="http://schemas.microsoft.com/office/drawing/2014/main" id="{38FECD0A-B369-0E34-383D-39143320E502}"/>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66704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454F9-B92D-99CB-4D27-F45365BCB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A461F-91E6-C4AC-30A6-A0FB568B9E56}"/>
              </a:ext>
            </a:extLst>
          </p:cNvPr>
          <p:cNvSpPr>
            <a:spLocks noGrp="1"/>
          </p:cNvSpPr>
          <p:nvPr>
            <p:ph type="title"/>
          </p:nvPr>
        </p:nvSpPr>
        <p:spPr/>
        <p:txBody>
          <a:bodyPr/>
          <a:lstStyle/>
          <a:p>
            <a:r>
              <a:rPr lang="en-US" dirty="0"/>
              <a:t>Next Week: Testimony Sunday</a:t>
            </a:r>
          </a:p>
        </p:txBody>
      </p:sp>
      <p:sp>
        <p:nvSpPr>
          <p:cNvPr id="3" name="Content Placeholder 2">
            <a:extLst>
              <a:ext uri="{FF2B5EF4-FFF2-40B4-BE49-F238E27FC236}">
                <a16:creationId xmlns:a16="http://schemas.microsoft.com/office/drawing/2014/main" id="{1D238B69-7CC2-DBE0-54BE-3224C3E6D46B}"/>
              </a:ext>
            </a:extLst>
          </p:cNvPr>
          <p:cNvSpPr>
            <a:spLocks noGrp="1"/>
          </p:cNvSpPr>
          <p:nvPr>
            <p:ph idx="1"/>
          </p:nvPr>
        </p:nvSpPr>
        <p:spPr/>
        <p:txBody>
          <a:bodyPr/>
          <a:lstStyle/>
          <a:p>
            <a:pPr marL="919163" indent="-455613"/>
            <a:r>
              <a:rPr lang="en-US" dirty="0"/>
              <a:t> Give your testimony (“once” </a:t>
            </a:r>
            <a:r>
              <a:rPr lang="en-US" dirty="0">
                <a:sym typeface="Wingdings" pitchFamily="2" charset="2"/>
              </a:rPr>
              <a:t> “now”)</a:t>
            </a:r>
            <a:endParaRPr lang="en-US" dirty="0"/>
          </a:p>
          <a:p>
            <a:pPr marL="919163" indent="-455613"/>
            <a:r>
              <a:rPr lang="en-US" dirty="0"/>
              <a:t> Share Scripture that’s meaningful to you “now” and share why</a:t>
            </a:r>
          </a:p>
        </p:txBody>
      </p:sp>
    </p:spTree>
    <p:extLst>
      <p:ext uri="{BB962C8B-B14F-4D97-AF65-F5344CB8AC3E}">
        <p14:creationId xmlns:p14="http://schemas.microsoft.com/office/powerpoint/2010/main" val="365397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Be out of this room by 9:50</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FFE8-C5A0-B0FB-C9F6-A00FFD3AE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17548-D016-2F74-9307-E0B5DDD82B5E}"/>
              </a:ext>
            </a:extLst>
          </p:cNvPr>
          <p:cNvSpPr>
            <a:spLocks noGrp="1"/>
          </p:cNvSpPr>
          <p:nvPr>
            <p:ph type="title"/>
          </p:nvPr>
        </p:nvSpPr>
        <p:spPr/>
        <p:txBody>
          <a:bodyPr/>
          <a:lstStyle/>
          <a:p>
            <a:r>
              <a:rPr lang="en-US" dirty="0"/>
              <a:t>Homework Review: Praying and Thanking God for OSS Members</a:t>
            </a:r>
          </a:p>
        </p:txBody>
      </p:sp>
      <p:graphicFrame>
        <p:nvGraphicFramePr>
          <p:cNvPr id="4" name="Content Placeholder 3">
            <a:extLst>
              <a:ext uri="{FF2B5EF4-FFF2-40B4-BE49-F238E27FC236}">
                <a16:creationId xmlns:a16="http://schemas.microsoft.com/office/drawing/2014/main" id="{2288C0BE-AC3A-9E5C-045C-C73F10A93145}"/>
              </a:ext>
            </a:extLst>
          </p:cNvPr>
          <p:cNvGraphicFramePr>
            <a:graphicFrameLocks noGrp="1"/>
          </p:cNvGraphicFramePr>
          <p:nvPr>
            <p:ph idx="1"/>
            <p:extLst>
              <p:ext uri="{D42A27DB-BD31-4B8C-83A1-F6EECF244321}">
                <p14:modId xmlns:p14="http://schemas.microsoft.com/office/powerpoint/2010/main" val="2408725908"/>
              </p:ext>
            </p:extLst>
          </p:nvPr>
        </p:nvGraphicFramePr>
        <p:xfrm>
          <a:off x="838200" y="2151063"/>
          <a:ext cx="10726611" cy="4389120"/>
        </p:xfrm>
        <a:graphic>
          <a:graphicData uri="http://schemas.openxmlformats.org/drawingml/2006/table">
            <a:tbl>
              <a:tblPr>
                <a:tableStyleId>{5C22544A-7EE6-4342-B048-85BDC9FD1C3A}</a:tableStyleId>
              </a:tblPr>
              <a:tblGrid>
                <a:gridCol w="2723261">
                  <a:extLst>
                    <a:ext uri="{9D8B030D-6E8A-4147-A177-3AD203B41FA5}">
                      <a16:colId xmlns:a16="http://schemas.microsoft.com/office/drawing/2014/main" val="4182371921"/>
                    </a:ext>
                  </a:extLst>
                </a:gridCol>
                <a:gridCol w="2628900">
                  <a:extLst>
                    <a:ext uri="{9D8B030D-6E8A-4147-A177-3AD203B41FA5}">
                      <a16:colId xmlns:a16="http://schemas.microsoft.com/office/drawing/2014/main" val="1062537793"/>
                    </a:ext>
                  </a:extLst>
                </a:gridCol>
                <a:gridCol w="2745550">
                  <a:extLst>
                    <a:ext uri="{9D8B030D-6E8A-4147-A177-3AD203B41FA5}">
                      <a16:colId xmlns:a16="http://schemas.microsoft.com/office/drawing/2014/main" val="3723767338"/>
                    </a:ext>
                  </a:extLst>
                </a:gridCol>
                <a:gridCol w="2628900">
                  <a:extLst>
                    <a:ext uri="{9D8B030D-6E8A-4147-A177-3AD203B41FA5}">
                      <a16:colId xmlns:a16="http://schemas.microsoft.com/office/drawing/2014/main" val="4181014700"/>
                    </a:ext>
                  </a:extLst>
                </a:gridCol>
              </a:tblGrid>
              <a:tr h="0">
                <a:tc>
                  <a:txBody>
                    <a:bodyPr/>
                    <a:lstStyle/>
                    <a:p>
                      <a:pPr algn="l" fontAlgn="b"/>
                      <a:r>
                        <a:rPr lang="en-US" sz="2600" b="0" i="0" u="none" strike="noStrike">
                          <a:solidFill>
                            <a:schemeClr val="bg1"/>
                          </a:solidFill>
                          <a:effectLst/>
                          <a:latin typeface="Avenir Next" panose="020B0503020202020204" pitchFamily="34" charset="0"/>
                        </a:rPr>
                        <a:t>Mila Archer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David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Linda Decker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Jessica Miller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2278384"/>
                  </a:ext>
                </a:extLst>
              </a:tr>
              <a:tr h="0">
                <a:tc>
                  <a:txBody>
                    <a:bodyPr/>
                    <a:lstStyle/>
                    <a:p>
                      <a:pPr algn="l" fontAlgn="b"/>
                      <a:r>
                        <a:rPr lang="en-US" sz="2600" b="0" i="0" u="none" strike="noStrike">
                          <a:solidFill>
                            <a:schemeClr val="bg1"/>
                          </a:solidFill>
                          <a:effectLst/>
                          <a:latin typeface="Avenir Next" panose="020B0503020202020204" pitchFamily="34" charset="0"/>
                        </a:rPr>
                        <a:t>Tim Archer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Grace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Dawn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Bruce Morgan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5710019"/>
                  </a:ext>
                </a:extLst>
              </a:tr>
              <a:tr h="0">
                <a:tc>
                  <a:txBody>
                    <a:bodyPr/>
                    <a:lstStyle/>
                    <a:p>
                      <a:pPr algn="l" fontAlgn="b"/>
                      <a:r>
                        <a:rPr lang="en-US" sz="2600" b="0" i="0" u="none" strike="noStrike">
                          <a:solidFill>
                            <a:schemeClr val="bg1"/>
                          </a:solidFill>
                          <a:effectLst/>
                          <a:latin typeface="Avenir Next" panose="020B0503020202020204" pitchFamily="34" charset="0"/>
                        </a:rPr>
                        <a:t>Chris Arnold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Margy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Jim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Thesa Morgan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842682"/>
                  </a:ext>
                </a:extLst>
              </a:tr>
              <a:tr h="0">
                <a:tc>
                  <a:txBody>
                    <a:bodyPr/>
                    <a:lstStyle/>
                    <a:p>
                      <a:pPr algn="l" fontAlgn="b"/>
                      <a:r>
                        <a:rPr lang="en-US" sz="2600" b="0" i="0" u="none" strike="noStrike">
                          <a:solidFill>
                            <a:schemeClr val="bg1"/>
                          </a:solidFill>
                          <a:effectLst/>
                          <a:latin typeface="Avenir Next" panose="020B0503020202020204" pitchFamily="34" charset="0"/>
                        </a:rPr>
                        <a:t>Kimberly Arnold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Josh Blair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Julie Fleming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Jessica Norris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528678"/>
                  </a:ext>
                </a:extLst>
              </a:tr>
              <a:tr h="0">
                <a:tc>
                  <a:txBody>
                    <a:bodyPr/>
                    <a:lstStyle/>
                    <a:p>
                      <a:pPr algn="l" fontAlgn="b"/>
                      <a:r>
                        <a:rPr lang="en-US" sz="2600" b="0" i="0" u="none" strike="noStrike">
                          <a:solidFill>
                            <a:schemeClr val="bg1"/>
                          </a:solidFill>
                          <a:effectLst/>
                          <a:latin typeface="Avenir Next" panose="020B0503020202020204" pitchFamily="34" charset="0"/>
                        </a:rPr>
                        <a:t>Shanda Arter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Leslie Blair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Julia Gregg</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Rachel Samsel</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3367296"/>
                  </a:ext>
                </a:extLst>
              </a:tr>
              <a:tr h="0">
                <a:tc>
                  <a:txBody>
                    <a:bodyPr/>
                    <a:lstStyle/>
                    <a:p>
                      <a:pPr algn="l" fontAlgn="b"/>
                      <a:r>
                        <a:rPr lang="en-US" sz="2600" b="0" i="0" u="none" strike="noStrike">
                          <a:solidFill>
                            <a:schemeClr val="bg1"/>
                          </a:solidFill>
                          <a:effectLst/>
                          <a:latin typeface="Avenir Next" panose="020B0503020202020204" pitchFamily="34" charset="0"/>
                        </a:rPr>
                        <a:t>Zeke Arter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Gracie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Mitch Johnson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Darla Skinner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8582480"/>
                  </a:ext>
                </a:extLst>
              </a:tr>
              <a:tr h="0">
                <a:tc>
                  <a:txBody>
                    <a:bodyPr/>
                    <a:lstStyle/>
                    <a:p>
                      <a:pPr algn="l" fontAlgn="b"/>
                      <a:r>
                        <a:rPr lang="en-US" sz="2600" b="0" i="0" u="none" strike="noStrike">
                          <a:solidFill>
                            <a:schemeClr val="bg1"/>
                          </a:solidFill>
                          <a:effectLst/>
                          <a:latin typeface="Avenir Next" panose="020B0503020202020204" pitchFamily="34" charset="0"/>
                        </a:rPr>
                        <a:t>Jennifer Ayers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Jeff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Sherry Johnson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Doug Skinner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000329"/>
                  </a:ext>
                </a:extLst>
              </a:tr>
              <a:tr h="0">
                <a:tc>
                  <a:txBody>
                    <a:bodyPr/>
                    <a:lstStyle/>
                    <a:p>
                      <a:pPr algn="l" fontAlgn="b"/>
                      <a:r>
                        <a:rPr lang="en-US" sz="2600" b="0" i="0" u="none" strike="noStrike">
                          <a:solidFill>
                            <a:schemeClr val="bg1"/>
                          </a:solidFill>
                          <a:effectLst/>
                          <a:latin typeface="Avenir Next" panose="020B0503020202020204" pitchFamily="34" charset="0"/>
                        </a:rPr>
                        <a:t>Matt Ayers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Lori Coffey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a:solidFill>
                            <a:schemeClr val="bg1"/>
                          </a:solidFill>
                          <a:effectLst/>
                          <a:latin typeface="Avenir Next" panose="020B0503020202020204" pitchFamily="34" charset="0"/>
                        </a:rPr>
                        <a:t>Sean McGarvey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Sondra Tweed</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4895257"/>
                  </a:ext>
                </a:extLst>
              </a:tr>
              <a:tr h="0">
                <a:tc>
                  <a:txBody>
                    <a:bodyPr/>
                    <a:lstStyle/>
                    <a:p>
                      <a:pPr algn="l" fontAlgn="b"/>
                      <a:r>
                        <a:rPr lang="en-US" sz="2600" b="0" i="0" u="none" strike="noStrike" dirty="0">
                          <a:solidFill>
                            <a:schemeClr val="bg1"/>
                          </a:solidFill>
                          <a:effectLst/>
                          <a:latin typeface="Avenir Next" panose="020B0503020202020204" pitchFamily="34" charset="0"/>
                        </a:rPr>
                        <a:t>Bethany Barber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Bryan Decker</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600" b="0" i="0" u="none" strike="noStrike" dirty="0">
                          <a:solidFill>
                            <a:schemeClr val="bg1"/>
                          </a:solidFill>
                          <a:effectLst/>
                          <a:latin typeface="Avenir Next" panose="020B0503020202020204" pitchFamily="34" charset="0"/>
                        </a:rPr>
                        <a:t>Trisha McGarvey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600" dirty="0">
                        <a:solidFill>
                          <a:schemeClr val="bg1"/>
                        </a:solidFill>
                        <a:latin typeface="Avenir Next" panose="020B05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98201"/>
                  </a:ext>
                </a:extLst>
              </a:tr>
            </a:tbl>
          </a:graphicData>
        </a:graphic>
      </p:graphicFrame>
    </p:spTree>
    <p:extLst>
      <p:ext uri="{BB962C8B-B14F-4D97-AF65-F5344CB8AC3E}">
        <p14:creationId xmlns:p14="http://schemas.microsoft.com/office/powerpoint/2010/main" val="325243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F988-90E4-510D-F155-F4241CA7D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1A74E-7DB3-1014-19BA-6399AA174729}"/>
              </a:ext>
            </a:extLst>
          </p:cNvPr>
          <p:cNvSpPr>
            <a:spLocks noGrp="1"/>
          </p:cNvSpPr>
          <p:nvPr>
            <p:ph type="title"/>
          </p:nvPr>
        </p:nvSpPr>
        <p:spPr/>
        <p:txBody>
          <a:bodyPr/>
          <a:lstStyle/>
          <a:p>
            <a:r>
              <a:rPr lang="en-US" dirty="0"/>
              <a:t>Speak, O Lord</a:t>
            </a:r>
          </a:p>
        </p:txBody>
      </p:sp>
    </p:spTree>
    <p:extLst>
      <p:ext uri="{BB962C8B-B14F-4D97-AF65-F5344CB8AC3E}">
        <p14:creationId xmlns:p14="http://schemas.microsoft.com/office/powerpoint/2010/main" val="342050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32C1C-AC55-1C54-DC10-238F0C247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B3A98-3E94-0022-3A06-722D529D222C}"/>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143865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D878-8891-0353-6452-A16572F59C55}"/>
              </a:ext>
            </a:extLst>
          </p:cNvPr>
          <p:cNvSpPr>
            <a:spLocks noGrp="1"/>
          </p:cNvSpPr>
          <p:nvPr>
            <p:ph type="title"/>
          </p:nvPr>
        </p:nvSpPr>
        <p:spPr/>
        <p:txBody>
          <a:bodyPr/>
          <a:lstStyle/>
          <a:p>
            <a:r>
              <a:rPr lang="en-US" dirty="0"/>
              <a:t>Philemon 1:9b–11</a:t>
            </a:r>
          </a:p>
        </p:txBody>
      </p:sp>
      <p:sp>
        <p:nvSpPr>
          <p:cNvPr id="3" name="Content Placeholder 2">
            <a:extLst>
              <a:ext uri="{FF2B5EF4-FFF2-40B4-BE49-F238E27FC236}">
                <a16:creationId xmlns:a16="http://schemas.microsoft.com/office/drawing/2014/main" id="{D573F8F9-2B4E-97BE-CDAD-4178DA13B858}"/>
              </a:ext>
            </a:extLst>
          </p:cNvPr>
          <p:cNvSpPr>
            <a:spLocks noGrp="1"/>
          </p:cNvSpPr>
          <p:nvPr>
            <p:ph idx="1"/>
          </p:nvPr>
        </p:nvSpPr>
        <p:spPr/>
        <p:txBody>
          <a:bodyPr/>
          <a:lstStyle/>
          <a:p>
            <a:pPr marL="0" indent="0">
              <a:buNone/>
            </a:pPr>
            <a:r>
              <a:rPr lang="en-US" dirty="0"/>
              <a:t>I, Paul, as an elderly man and now also as a prisoner of Christ Jesus, appeal to you for my son, Onesimus. I became his father while I was in chains. Once he was useless to you, but now he is useful both to you and to me.</a:t>
            </a:r>
          </a:p>
        </p:txBody>
      </p:sp>
    </p:spTree>
    <p:extLst>
      <p:ext uri="{BB962C8B-B14F-4D97-AF65-F5344CB8AC3E}">
        <p14:creationId xmlns:p14="http://schemas.microsoft.com/office/powerpoint/2010/main" val="12671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17D7-FC58-EE58-873E-640C2162C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72F57-387F-95C4-DDA1-7EDF14996DE1}"/>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253038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213046-3949-12FF-6E0D-EA45899FF18A}"/>
              </a:ext>
            </a:extLst>
          </p:cNvPr>
          <p:cNvSpPr>
            <a:spLocks noGrp="1"/>
          </p:cNvSpPr>
          <p:nvPr>
            <p:ph type="body" sz="half" idx="2"/>
          </p:nvPr>
        </p:nvSpPr>
        <p:spPr/>
        <p:txBody>
          <a:bodyPr/>
          <a:lstStyle/>
          <a:p>
            <a:r>
              <a:rPr lang="en-US" dirty="0"/>
              <a:t>According to Hippocrates,</a:t>
            </a:r>
            <a:br>
              <a:rPr lang="en-US" dirty="0"/>
            </a:br>
            <a:r>
              <a:rPr lang="en-US" dirty="0"/>
              <a:t>a man was called </a:t>
            </a:r>
            <a:r>
              <a:rPr lang="el-GR" i="1" dirty="0"/>
              <a:t>πρεσβύτης</a:t>
            </a:r>
            <a:r>
              <a:rPr lang="el-GR" dirty="0"/>
              <a:t> </a:t>
            </a:r>
            <a:r>
              <a:rPr lang="en-US" dirty="0"/>
              <a:t>from forty-nine to fifty-six</a:t>
            </a:r>
          </a:p>
        </p:txBody>
      </p:sp>
      <p:sp>
        <p:nvSpPr>
          <p:cNvPr id="6" name="Title 5">
            <a:extLst>
              <a:ext uri="{FF2B5EF4-FFF2-40B4-BE49-F238E27FC236}">
                <a16:creationId xmlns:a16="http://schemas.microsoft.com/office/drawing/2014/main" id="{3355B5C6-8905-6B36-C48D-5E397FBAE209}"/>
              </a:ext>
            </a:extLst>
          </p:cNvPr>
          <p:cNvSpPr>
            <a:spLocks noGrp="1"/>
          </p:cNvSpPr>
          <p:nvPr>
            <p:ph type="title"/>
          </p:nvPr>
        </p:nvSpPr>
        <p:spPr/>
        <p:txBody>
          <a:bodyPr/>
          <a:lstStyle/>
          <a:p>
            <a:r>
              <a:rPr lang="en-US" sz="4000" b="1" dirty="0">
                <a:solidFill>
                  <a:schemeClr val="bg1"/>
                </a:solidFill>
                <a:latin typeface="Avenir Next" panose="020B0503020202020204" pitchFamily="34" charset="0"/>
              </a:rPr>
              <a:t>Dr. Marvin Vincent</a:t>
            </a:r>
            <a:endParaRPr lang="en-US" dirty="0"/>
          </a:p>
        </p:txBody>
      </p:sp>
      <p:pic>
        <p:nvPicPr>
          <p:cNvPr id="7" name="Picture 2" descr="Index">
            <a:extLst>
              <a:ext uri="{FF2B5EF4-FFF2-40B4-BE49-F238E27FC236}">
                <a16:creationId xmlns:a16="http://schemas.microsoft.com/office/drawing/2014/main" id="{9981CF5F-0A19-C907-3456-52FFA3EA08E3}"/>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64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5AA46-4A96-1C4C-2276-E3938EB95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F206-4C99-B80E-9148-6E3AEE6812AC}"/>
              </a:ext>
            </a:extLst>
          </p:cNvPr>
          <p:cNvSpPr>
            <a:spLocks noGrp="1"/>
          </p:cNvSpPr>
          <p:nvPr>
            <p:ph type="title"/>
          </p:nvPr>
        </p:nvSpPr>
        <p:spPr/>
        <p:txBody>
          <a:bodyPr/>
          <a:lstStyle/>
          <a:p>
            <a:r>
              <a:rPr lang="en-US" dirty="0"/>
              <a:t>Philemon, week 6 (pages 41–46)</a:t>
            </a:r>
          </a:p>
        </p:txBody>
      </p:sp>
    </p:spTree>
    <p:extLst>
      <p:ext uri="{BB962C8B-B14F-4D97-AF65-F5344CB8AC3E}">
        <p14:creationId xmlns:p14="http://schemas.microsoft.com/office/powerpoint/2010/main" val="214801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11213</TotalTime>
  <Words>622</Words>
  <Application>Microsoft Macintosh PowerPoint</Application>
  <PresentationFormat>Widescreen</PresentationFormat>
  <Paragraphs>84</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Avenir Next</vt:lpstr>
      <vt:lpstr>Calibri</vt:lpstr>
      <vt:lpstr>Lato</vt:lpstr>
      <vt:lpstr>Wingdings</vt:lpstr>
      <vt:lpstr>Office Theme</vt:lpstr>
      <vt:lpstr>PowerPoint Presentation</vt:lpstr>
      <vt:lpstr>Philemon, week 6 (pages 41–46)</vt:lpstr>
      <vt:lpstr>Homework Review: Praying and Thanking God for OSS Members</vt:lpstr>
      <vt:lpstr>Speak, O Lord</vt:lpstr>
      <vt:lpstr>Philemon, week 6 (pages 41–46)</vt:lpstr>
      <vt:lpstr>Philemon 1:9b–11</vt:lpstr>
      <vt:lpstr>Philemon, week 6 (pages 41–46)</vt:lpstr>
      <vt:lpstr>Dr. Marvin Vincent</vt:lpstr>
      <vt:lpstr>Philemon, week 6 (pages 41–46)</vt:lpstr>
      <vt:lpstr>F. F. Bruce</vt:lpstr>
      <vt:lpstr>F. F. Bruce</vt:lpstr>
      <vt:lpstr>Philemon, week 6 (pages 41–46)</vt:lpstr>
      <vt:lpstr>Dr. Alan Thompson</vt:lpstr>
      <vt:lpstr>Dr. Richard Melick</vt:lpstr>
      <vt:lpstr>Dr. Richard Melick</vt:lpstr>
      <vt:lpstr>Philemon, week 6 (pages 41–46)</vt:lpstr>
      <vt:lpstr>Dr. R. Scott Pace &amp; Dr. Daniel L. Akin</vt:lpstr>
      <vt:lpstr>Philemon, week 6 (pages 41–46)</vt:lpstr>
      <vt:lpstr>Dr. R. Scott Pace &amp; Dr. Daniel L. Akin</vt:lpstr>
      <vt:lpstr>Dr. R. Scott Pace &amp; Dr. Daniel L. Akin</vt:lpstr>
      <vt:lpstr>Philemon, week 6 (pages 41–46)</vt:lpstr>
      <vt:lpstr>Dr. Martin Luther</vt:lpstr>
      <vt:lpstr>Philemon, week 6 (pages 41–46)</vt:lpstr>
      <vt:lpstr>Dr. R. Scott Pace &amp; Dr. Daniel L. Akin</vt:lpstr>
      <vt:lpstr>Next Week: Testimony Sunday</vt:lpstr>
      <vt:lpstr>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22</cp:revision>
  <cp:lastPrinted>2024-06-29T23:05:19Z</cp:lastPrinted>
  <dcterms:created xsi:type="dcterms:W3CDTF">2022-07-16T19:21:48Z</dcterms:created>
  <dcterms:modified xsi:type="dcterms:W3CDTF">2024-11-30T16:18:39Z</dcterms:modified>
</cp:coreProperties>
</file>